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theme/theme4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5.xml" ContentType="application/vnd.openxmlformats-officedocument.theme+xml"/>
  <Override PartName="/ppt/slideLayouts/slideLayout2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4"/>
    <p:sldMasterId id="2147483660" r:id="rId5"/>
    <p:sldMasterId id="2147483699" r:id="rId6"/>
    <p:sldMasterId id="2147483681" r:id="rId7"/>
    <p:sldMasterId id="2147483711" r:id="rId8"/>
    <p:sldMasterId id="2147483733" r:id="rId9"/>
  </p:sldMasterIdLst>
  <p:notesMasterIdLst>
    <p:notesMasterId r:id="rId17"/>
  </p:notesMasterIdLst>
  <p:handoutMasterIdLst>
    <p:handoutMasterId r:id="rId18"/>
  </p:handoutMasterIdLst>
  <p:sldIdLst>
    <p:sldId id="271" r:id="rId10"/>
    <p:sldId id="267" r:id="rId11"/>
    <p:sldId id="303" r:id="rId12"/>
    <p:sldId id="304" r:id="rId13"/>
    <p:sldId id="307" r:id="rId14"/>
    <p:sldId id="302" r:id="rId15"/>
    <p:sldId id="28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BFAC1A-3E68-4F7D-B908-172054695068}" v="6" dt="2022-02-21T13:53:29.7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58"/>
    <p:restoredTop sz="94694"/>
  </p:normalViewPr>
  <p:slideViewPr>
    <p:cSldViewPr snapToGrid="0" snapToObjects="1">
      <p:cViewPr varScale="1">
        <p:scale>
          <a:sx n="81" d="100"/>
          <a:sy n="81" d="100"/>
        </p:scale>
        <p:origin x="18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46" d="100"/>
          <a:sy n="146" d="100"/>
        </p:scale>
        <p:origin x="5696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microsoft.com/office/2016/11/relationships/changesInfo" Target="changesInfos/changesInfo1.xml"/><Relationship Id="rId10" Type="http://schemas.openxmlformats.org/officeDocument/2006/relationships/slide" Target="slides/slide1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bine Verstraete" userId="889720ee-a9ad-46da-90bb-827368262930" providerId="ADAL" clId="{7BBFAC1A-3E68-4F7D-B908-172054695068}"/>
    <pc:docChg chg="custSel modSld">
      <pc:chgData name="Sabine Verstraete" userId="889720ee-a9ad-46da-90bb-827368262930" providerId="ADAL" clId="{7BBFAC1A-3E68-4F7D-B908-172054695068}" dt="2022-02-21T13:54:35.198" v="337" actId="1076"/>
      <pc:docMkLst>
        <pc:docMk/>
      </pc:docMkLst>
      <pc:sldChg chg="addSp delSp modSp mod">
        <pc:chgData name="Sabine Verstraete" userId="889720ee-a9ad-46da-90bb-827368262930" providerId="ADAL" clId="{7BBFAC1A-3E68-4F7D-B908-172054695068}" dt="2022-02-21T13:54:35.198" v="337" actId="1076"/>
        <pc:sldMkLst>
          <pc:docMk/>
          <pc:sldMk cId="270992099" sldId="304"/>
        </pc:sldMkLst>
        <pc:spChg chg="del mod">
          <ac:chgData name="Sabine Verstraete" userId="889720ee-a9ad-46da-90bb-827368262930" providerId="ADAL" clId="{7BBFAC1A-3E68-4F7D-B908-172054695068}" dt="2022-02-21T13:50:33.672" v="164" actId="478"/>
          <ac:spMkLst>
            <pc:docMk/>
            <pc:sldMk cId="270992099" sldId="304"/>
            <ac:spMk id="4" creationId="{84AE0205-D8FA-4C95-87C3-B8EC751EA138}"/>
          </ac:spMkLst>
        </pc:spChg>
        <pc:spChg chg="mod">
          <ac:chgData name="Sabine Verstraete" userId="889720ee-a9ad-46da-90bb-827368262930" providerId="ADAL" clId="{7BBFAC1A-3E68-4F7D-B908-172054695068}" dt="2022-02-21T13:45:55.519" v="47" actId="1076"/>
          <ac:spMkLst>
            <pc:docMk/>
            <pc:sldMk cId="270992099" sldId="304"/>
            <ac:spMk id="6" creationId="{A93DDB2B-0C6B-455A-8CFF-1779DA13C859}"/>
          </ac:spMkLst>
        </pc:spChg>
        <pc:spChg chg="mod">
          <ac:chgData name="Sabine Verstraete" userId="889720ee-a9ad-46da-90bb-827368262930" providerId="ADAL" clId="{7BBFAC1A-3E68-4F7D-B908-172054695068}" dt="2022-02-21T13:52:21.761" v="233" actId="1076"/>
          <ac:spMkLst>
            <pc:docMk/>
            <pc:sldMk cId="270992099" sldId="304"/>
            <ac:spMk id="12" creationId="{24344640-CB0F-441F-8FDF-81C21499193F}"/>
          </ac:spMkLst>
        </pc:spChg>
        <pc:spChg chg="mod">
          <ac:chgData name="Sabine Verstraete" userId="889720ee-a9ad-46da-90bb-827368262930" providerId="ADAL" clId="{7BBFAC1A-3E68-4F7D-B908-172054695068}" dt="2022-02-21T13:45:55.519" v="47" actId="1076"/>
          <ac:spMkLst>
            <pc:docMk/>
            <pc:sldMk cId="270992099" sldId="304"/>
            <ac:spMk id="14" creationId="{74842070-F3B5-4493-AD9E-8CBE54803B31}"/>
          </ac:spMkLst>
        </pc:spChg>
        <pc:spChg chg="mod">
          <ac:chgData name="Sabine Verstraete" userId="889720ee-a9ad-46da-90bb-827368262930" providerId="ADAL" clId="{7BBFAC1A-3E68-4F7D-B908-172054695068}" dt="2022-02-21T13:46:02.065" v="48" actId="1076"/>
          <ac:spMkLst>
            <pc:docMk/>
            <pc:sldMk cId="270992099" sldId="304"/>
            <ac:spMk id="16" creationId="{CCE342DE-056A-420C-95DD-F794A1BC65EF}"/>
          </ac:spMkLst>
        </pc:spChg>
        <pc:spChg chg="add mod">
          <ac:chgData name="Sabine Verstraete" userId="889720ee-a9ad-46da-90bb-827368262930" providerId="ADAL" clId="{7BBFAC1A-3E68-4F7D-B908-172054695068}" dt="2022-02-21T13:51:24.147" v="186" actId="122"/>
          <ac:spMkLst>
            <pc:docMk/>
            <pc:sldMk cId="270992099" sldId="304"/>
            <ac:spMk id="17" creationId="{4C80BB55-30C8-4277-A3FD-5FC49EFB0298}"/>
          </ac:spMkLst>
        </pc:spChg>
        <pc:spChg chg="add mod">
          <ac:chgData name="Sabine Verstraete" userId="889720ee-a9ad-46da-90bb-827368262930" providerId="ADAL" clId="{7BBFAC1A-3E68-4F7D-B908-172054695068}" dt="2022-02-21T13:54:29.702" v="336" actId="1076"/>
          <ac:spMkLst>
            <pc:docMk/>
            <pc:sldMk cId="270992099" sldId="304"/>
            <ac:spMk id="18" creationId="{42C5F463-2B01-43BF-98B0-F8D8E017B98D}"/>
          </ac:spMkLst>
        </pc:spChg>
        <pc:spChg chg="add mod">
          <ac:chgData name="Sabine Verstraete" userId="889720ee-a9ad-46da-90bb-827368262930" providerId="ADAL" clId="{7BBFAC1A-3E68-4F7D-B908-172054695068}" dt="2022-02-21T13:54:25.887" v="335" actId="1076"/>
          <ac:spMkLst>
            <pc:docMk/>
            <pc:sldMk cId="270992099" sldId="304"/>
            <ac:spMk id="19" creationId="{B45ACAA8-78C7-4325-8C98-62F1E6C445FC}"/>
          </ac:spMkLst>
        </pc:spChg>
        <pc:spChg chg="add mod">
          <ac:chgData name="Sabine Verstraete" userId="889720ee-a9ad-46da-90bb-827368262930" providerId="ADAL" clId="{7BBFAC1A-3E68-4F7D-B908-172054695068}" dt="2022-02-21T13:51:58.209" v="229" actId="1076"/>
          <ac:spMkLst>
            <pc:docMk/>
            <pc:sldMk cId="270992099" sldId="304"/>
            <ac:spMk id="20" creationId="{75DE5BC9-43FA-4212-9E75-80EA99D85AD7}"/>
          </ac:spMkLst>
        </pc:spChg>
        <pc:picChg chg="mod">
          <ac:chgData name="Sabine Verstraete" userId="889720ee-a9ad-46da-90bb-827368262930" providerId="ADAL" clId="{7BBFAC1A-3E68-4F7D-B908-172054695068}" dt="2022-02-21T13:45:55.519" v="47" actId="1076"/>
          <ac:picMkLst>
            <pc:docMk/>
            <pc:sldMk cId="270992099" sldId="304"/>
            <ac:picMk id="7" creationId="{F8D3E362-EFAD-4C24-BF8B-FD041D15E7B0}"/>
          </ac:picMkLst>
        </pc:picChg>
        <pc:picChg chg="mod">
          <ac:chgData name="Sabine Verstraete" userId="889720ee-a9ad-46da-90bb-827368262930" providerId="ADAL" clId="{7BBFAC1A-3E68-4F7D-B908-172054695068}" dt="2022-02-21T13:45:55.519" v="47" actId="1076"/>
          <ac:picMkLst>
            <pc:docMk/>
            <pc:sldMk cId="270992099" sldId="304"/>
            <ac:picMk id="8" creationId="{ECD6F867-83A3-42D1-BD61-7ACABC2A9B13}"/>
          </ac:picMkLst>
        </pc:picChg>
        <pc:picChg chg="mod">
          <ac:chgData name="Sabine Verstraete" userId="889720ee-a9ad-46da-90bb-827368262930" providerId="ADAL" clId="{7BBFAC1A-3E68-4F7D-B908-172054695068}" dt="2022-02-21T13:46:02.065" v="48" actId="1076"/>
          <ac:picMkLst>
            <pc:docMk/>
            <pc:sldMk cId="270992099" sldId="304"/>
            <ac:picMk id="9" creationId="{DB1F1080-A82C-465D-A86A-751B128595FD}"/>
          </ac:picMkLst>
        </pc:picChg>
        <pc:picChg chg="add mod">
          <ac:chgData name="Sabine Verstraete" userId="889720ee-a9ad-46da-90bb-827368262930" providerId="ADAL" clId="{7BBFAC1A-3E68-4F7D-B908-172054695068}" dt="2022-02-21T13:54:25.887" v="335" actId="1076"/>
          <ac:picMkLst>
            <pc:docMk/>
            <pc:sldMk cId="270992099" sldId="304"/>
            <ac:picMk id="11" creationId="{B4AEA317-44B0-4BF7-BDCD-8A9BB13A7AB3}"/>
          </ac:picMkLst>
        </pc:picChg>
        <pc:picChg chg="add mod">
          <ac:chgData name="Sabine Verstraete" userId="889720ee-a9ad-46da-90bb-827368262930" providerId="ADAL" clId="{7BBFAC1A-3E68-4F7D-B908-172054695068}" dt="2022-02-21T13:54:35.198" v="337" actId="1076"/>
          <ac:picMkLst>
            <pc:docMk/>
            <pc:sldMk cId="270992099" sldId="304"/>
            <ac:picMk id="22" creationId="{7304EEE2-FA7B-412E-922C-D4583EFD8077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2061085-0061-6648-978E-BD8561C7C83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C8ACB2-EA3E-A645-8AF3-ECCE53FC59E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BA73CA-ABE0-3244-896F-8854AA432E54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A613B2-099D-1B42-AB0D-7062E01EF94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4947F8-DA60-A64C-BDFF-6694E83D795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0CD5AE-562C-0742-9D29-5B3A84659EB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2926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255031-86A2-694C-BADD-4A846F84D2AF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A5F431-0BAF-3B40-969B-5952632FF7D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788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Volgens de laatste cijfers van de nationale </a:t>
            </a:r>
            <a:r>
              <a:rPr lang="nl-BE" dirty="0" err="1"/>
              <a:t>Gezonheidsenquête</a:t>
            </a:r>
            <a:r>
              <a:rPr lang="nl-BE" dirty="0"/>
              <a:t> (</a:t>
            </a:r>
            <a:r>
              <a:rPr lang="nl-BE" dirty="0" err="1"/>
              <a:t>Sciensano</a:t>
            </a:r>
            <a:r>
              <a:rPr lang="nl-BE" dirty="0"/>
              <a:t>)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A5F431-0BAF-3B40-969B-5952632FF7D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093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C0505AC-0F46-3943-858A-CF21C84802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2211" y="6268886"/>
            <a:ext cx="11204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baseline="0">
                <a:solidFill>
                  <a:schemeClr val="tx1"/>
                </a:solidFill>
              </a:defRPr>
            </a:lvl1pPr>
          </a:lstStyle>
          <a:p>
            <a:fld id="{303EA675-940A-8946-BEC4-26FE1E4C33B2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940D3126-1DE0-BC40-AD82-9887ED0873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23668" y="6268886"/>
            <a:ext cx="15551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fld id="{A9115D78-CF1D-D447-B0CC-446139859351}" type="datetime1">
              <a:rPr lang="en-US" smtClean="0"/>
              <a:t>2/21/2022</a:t>
            </a:fld>
            <a:endParaRPr lang="en-US" dirty="0"/>
          </a:p>
        </p:txBody>
      </p:sp>
      <p:sp>
        <p:nvSpPr>
          <p:cNvPr id="10" name="Footer Placeholder 18">
            <a:extLst>
              <a:ext uri="{FF2B5EF4-FFF2-40B4-BE49-F238E27FC236}">
                <a16:creationId xmlns:a16="http://schemas.microsoft.com/office/drawing/2014/main" id="{291DEB7C-FC67-B34A-BC87-3559A14963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66029" y="6268886"/>
            <a:ext cx="32051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915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KIND zw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B323FC-02E2-4242-A6DD-40BEFE427E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4" y="0"/>
            <a:ext cx="12189611" cy="6858000"/>
          </a:xfrm>
          <a:prstGeom prst="rect">
            <a:avLst/>
          </a:prstGeom>
        </p:spPr>
      </p:pic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C4A62E14-1406-EA4B-9845-2F187526B8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23668" y="6268886"/>
            <a:ext cx="15551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9DFB16-B842-0A40-816D-DE736918E7C9}" type="datetime1">
              <a:rPr lang="en-US" smtClean="0"/>
              <a:t>2/21/2022</a:t>
            </a:fld>
            <a:endParaRPr lang="en-US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A8901926-31A0-C145-B666-CC0766FBB5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2211" y="6268886"/>
            <a:ext cx="11204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5F4B2-BECE-D84E-BEE6-BE405038AB0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22" name="Footer Placeholder 6">
            <a:extLst>
              <a:ext uri="{FF2B5EF4-FFF2-40B4-BE49-F238E27FC236}">
                <a16:creationId xmlns:a16="http://schemas.microsoft.com/office/drawing/2014/main" id="{D87E2139-E797-DD44-86C6-499BDA703C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66400" y="6267600"/>
            <a:ext cx="3204000" cy="363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E60B1F4-3FE5-0E48-8338-2153368408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9558" y="1122363"/>
            <a:ext cx="7771075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64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6EAF9BC4-3693-9148-9E10-083265D9A9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9558" y="3427109"/>
            <a:ext cx="7771075" cy="1655762"/>
          </a:xfrm>
        </p:spPr>
        <p:txBody>
          <a:bodyPr>
            <a:normAutofit/>
          </a:bodyPr>
          <a:lstStyle>
            <a:lvl1pPr marL="0" indent="0" algn="l">
              <a:buNone/>
              <a:defRPr sz="3600" b="1" i="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56358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KIND zw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5272775-98A1-C843-9B0D-C9BB78896B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4" y="0"/>
            <a:ext cx="1218961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4CB7BAD-EF37-4B4E-97F8-654511196B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9558" y="2211692"/>
            <a:ext cx="5823005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000" u="heavy" baseline="0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93350E-96A8-DE4D-A0AC-EA08D5417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760B3-62AA-A642-A5B0-CEE22C2A40B4}" type="datetime1">
              <a:rPr lang="en-US" smtClean="0"/>
              <a:t>2/21/2022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082BD-581A-8243-9D3D-6B67E0E28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5F4B2-BECE-D84E-BEE6-BE405038AB0F}" type="slidenum">
              <a:rPr lang="en-US" smtClean="0"/>
              <a:t>‹nr.›</a:t>
            </a:fld>
            <a:endParaRPr lang="en-US"/>
          </a:p>
        </p:txBody>
      </p:sp>
      <p:sp>
        <p:nvSpPr>
          <p:cNvPr id="9" name="Footer Placeholder 6">
            <a:extLst>
              <a:ext uri="{FF2B5EF4-FFF2-40B4-BE49-F238E27FC236}">
                <a16:creationId xmlns:a16="http://schemas.microsoft.com/office/drawing/2014/main" id="{AC96C500-8F78-B744-93D7-762B492F52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66400" y="6267600"/>
            <a:ext cx="320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0150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KIND zwar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6F15F0-CDCB-5D48-B2EB-2AA641BF46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4" y="0"/>
            <a:ext cx="12189611" cy="6858000"/>
          </a:xfrm>
          <a:prstGeom prst="rect">
            <a:avLst/>
          </a:prstGeom>
        </p:spPr>
      </p:pic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C4A62E14-1406-EA4B-9845-2F187526B8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23668" y="6268886"/>
            <a:ext cx="15551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9DFB16-B842-0A40-816D-DE736918E7C9}" type="datetime1">
              <a:rPr lang="en-US" smtClean="0"/>
              <a:t>2/21/2022</a:t>
            </a:fld>
            <a:endParaRPr lang="en-US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A8901926-31A0-C145-B666-CC0766FBB5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2211" y="6268886"/>
            <a:ext cx="11204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5F4B2-BECE-D84E-BEE6-BE405038AB0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22" name="Footer Placeholder 6">
            <a:extLst>
              <a:ext uri="{FF2B5EF4-FFF2-40B4-BE49-F238E27FC236}">
                <a16:creationId xmlns:a16="http://schemas.microsoft.com/office/drawing/2014/main" id="{D87E2139-E797-DD44-86C6-499BDA703C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66400" y="6267600"/>
            <a:ext cx="3204000" cy="363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E60B1F4-3FE5-0E48-8338-2153368408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9558" y="1122363"/>
            <a:ext cx="7771075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64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6EAF9BC4-3693-9148-9E10-083265D9A9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9558" y="3427109"/>
            <a:ext cx="7771075" cy="1655762"/>
          </a:xfrm>
        </p:spPr>
        <p:txBody>
          <a:bodyPr>
            <a:normAutofit/>
          </a:bodyPr>
          <a:lstStyle>
            <a:lvl1pPr marL="0" indent="0" algn="l">
              <a:buNone/>
              <a:defRPr sz="3600" b="1" i="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913707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KIND zwar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5D89B76-EAB6-C04F-BA00-93A3C571ED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4" y="0"/>
            <a:ext cx="1218961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4CB7BAD-EF37-4B4E-97F8-654511196B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9558" y="2211692"/>
            <a:ext cx="5823005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000" u="heavy" baseline="0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93350E-96A8-DE4D-A0AC-EA08D5417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760B3-62AA-A642-A5B0-CEE22C2A40B4}" type="datetime1">
              <a:rPr lang="en-US" smtClean="0"/>
              <a:t>2/21/2022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082BD-581A-8243-9D3D-6B67E0E28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5F4B2-BECE-D84E-BEE6-BE405038AB0F}" type="slidenum">
              <a:rPr lang="en-US" smtClean="0"/>
              <a:t>‹nr.›</a:t>
            </a:fld>
            <a:endParaRPr lang="en-US"/>
          </a:p>
        </p:txBody>
      </p:sp>
      <p:sp>
        <p:nvSpPr>
          <p:cNvPr id="9" name="Footer Placeholder 6">
            <a:extLst>
              <a:ext uri="{FF2B5EF4-FFF2-40B4-BE49-F238E27FC236}">
                <a16:creationId xmlns:a16="http://schemas.microsoft.com/office/drawing/2014/main" id="{AC96C500-8F78-B744-93D7-762B492F52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66400" y="6267600"/>
            <a:ext cx="320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4717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CIRKEL zw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FF6FB40-E7F9-1442-B317-F9BD00768D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4" y="0"/>
            <a:ext cx="1218961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4CB7BAD-EF37-4B4E-97F8-654511196B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9558" y="1122363"/>
            <a:ext cx="7771075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64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471D39-D68F-9748-A1B8-140D3D354B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9558" y="3427109"/>
            <a:ext cx="7771075" cy="1655762"/>
          </a:xfrm>
        </p:spPr>
        <p:txBody>
          <a:bodyPr>
            <a:normAutofit/>
          </a:bodyPr>
          <a:lstStyle>
            <a:lvl1pPr marL="0" indent="0" algn="l">
              <a:buNone/>
              <a:defRPr sz="3600" b="1" i="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93350E-96A8-DE4D-A0AC-EA08D5417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1216A-F3AF-D54E-AEB6-030EECB16AF3}" type="datetime1">
              <a:rPr lang="en-US" smtClean="0"/>
              <a:t>2/21/2022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082BD-581A-8243-9D3D-6B67E0E28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5F4B2-BECE-D84E-BEE6-BE405038AB0F}" type="slidenum">
              <a:rPr lang="en-US" smtClean="0"/>
              <a:t>‹nr.›</a:t>
            </a:fld>
            <a:endParaRPr lang="en-US"/>
          </a:p>
        </p:txBody>
      </p:sp>
      <p:sp>
        <p:nvSpPr>
          <p:cNvPr id="9" name="Footer Placeholder 6">
            <a:extLst>
              <a:ext uri="{FF2B5EF4-FFF2-40B4-BE49-F238E27FC236}">
                <a16:creationId xmlns:a16="http://schemas.microsoft.com/office/drawing/2014/main" id="{AC96C500-8F78-B744-93D7-762B492F52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66400" y="6267600"/>
            <a:ext cx="320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3195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LAIM wi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93E62E7-D5F3-1246-BA8D-290D8372CB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4" y="0"/>
            <a:ext cx="1218961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4CB7BAD-EF37-4B4E-97F8-654511196B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9558" y="2211692"/>
            <a:ext cx="5823005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000" u="heavy" baseline="0">
                <a:solidFill>
                  <a:schemeClr val="bg1"/>
                </a:solidFill>
                <a:uFill>
                  <a:solidFill>
                    <a:schemeClr val="accent1"/>
                  </a:solidFill>
                </a:u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93350E-96A8-DE4D-A0AC-EA08D5417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044EE973-AA49-744D-88FD-14CF060BFAE7}" type="datetime1">
              <a:rPr lang="en-US" smtClean="0"/>
              <a:t>2/21/2022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082BD-581A-8243-9D3D-6B67E0E28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D6C5F4B2-BECE-D84E-BEE6-BE405038AB0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9" name="Footer Placeholder 6">
            <a:extLst>
              <a:ext uri="{FF2B5EF4-FFF2-40B4-BE49-F238E27FC236}">
                <a16:creationId xmlns:a16="http://schemas.microsoft.com/office/drawing/2014/main" id="{AC96C500-8F78-B744-93D7-762B492F52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66400" y="6267600"/>
            <a:ext cx="320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cap="all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787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LAIM wit - MA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E9DB447-F44C-3648-A431-42D92F1486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4" y="0"/>
            <a:ext cx="1218961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4CB7BAD-EF37-4B4E-97F8-654511196B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9558" y="2211692"/>
            <a:ext cx="5823005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000" u="heavy" baseline="0">
                <a:solidFill>
                  <a:schemeClr val="bg1"/>
                </a:solidFill>
                <a:uFill>
                  <a:solidFill>
                    <a:schemeClr val="accent1"/>
                  </a:solidFill>
                </a:u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93350E-96A8-DE4D-A0AC-EA08D5417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044EE973-AA49-744D-88FD-14CF060BFAE7}" type="datetime1">
              <a:rPr lang="en-US" smtClean="0"/>
              <a:t>2/21/2022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082BD-581A-8243-9D3D-6B67E0E28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D6C5F4B2-BECE-D84E-BEE6-BE405038AB0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9" name="Footer Placeholder 6">
            <a:extLst>
              <a:ext uri="{FF2B5EF4-FFF2-40B4-BE49-F238E27FC236}">
                <a16:creationId xmlns:a16="http://schemas.microsoft.com/office/drawing/2014/main" id="{AC96C500-8F78-B744-93D7-762B492F52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66400" y="6267600"/>
            <a:ext cx="320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cap="all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3499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LAIM wit - VRO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1737DFD-7041-1C4A-8901-1A711D3785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4" y="0"/>
            <a:ext cx="1218961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4CB7BAD-EF37-4B4E-97F8-654511196B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9558" y="2211692"/>
            <a:ext cx="5823005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000" u="heavy" baseline="0">
                <a:solidFill>
                  <a:schemeClr val="bg1"/>
                </a:solidFill>
                <a:uFill>
                  <a:solidFill>
                    <a:schemeClr val="accent1"/>
                  </a:solidFill>
                </a:u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93350E-96A8-DE4D-A0AC-EA08D5417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044EE973-AA49-744D-88FD-14CF060BFAE7}" type="datetime1">
              <a:rPr lang="en-US" smtClean="0"/>
              <a:t>2/21/2022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082BD-581A-8243-9D3D-6B67E0E28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D6C5F4B2-BECE-D84E-BEE6-BE405038AB0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9" name="Footer Placeholder 6">
            <a:extLst>
              <a:ext uri="{FF2B5EF4-FFF2-40B4-BE49-F238E27FC236}">
                <a16:creationId xmlns:a16="http://schemas.microsoft.com/office/drawing/2014/main" id="{AC96C500-8F78-B744-93D7-762B492F52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66400" y="6267600"/>
            <a:ext cx="320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cap="all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2407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LAIM wit - KI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6EA1797-333F-0D4A-8BF0-8808D6C4CD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4" y="0"/>
            <a:ext cx="1218961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4CB7BAD-EF37-4B4E-97F8-654511196B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9558" y="2211692"/>
            <a:ext cx="5823005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000" u="heavy" baseline="0">
                <a:solidFill>
                  <a:schemeClr val="bg1"/>
                </a:solidFill>
                <a:uFill>
                  <a:solidFill>
                    <a:schemeClr val="accent1"/>
                  </a:solidFill>
                </a:u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93350E-96A8-DE4D-A0AC-EA08D5417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044EE973-AA49-744D-88FD-14CF060BFAE7}" type="datetime1">
              <a:rPr lang="en-US" smtClean="0"/>
              <a:t>2/21/2022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082BD-581A-8243-9D3D-6B67E0E28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D6C5F4B2-BECE-D84E-BEE6-BE405038AB0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9" name="Footer Placeholder 6">
            <a:extLst>
              <a:ext uri="{FF2B5EF4-FFF2-40B4-BE49-F238E27FC236}">
                <a16:creationId xmlns:a16="http://schemas.microsoft.com/office/drawing/2014/main" id="{AC96C500-8F78-B744-93D7-762B492F52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66400" y="6267600"/>
            <a:ext cx="320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cap="all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1827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it 2 - CIR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9CF660F3-F08D-284C-85DE-A1BD0E43BD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9558" y="1122363"/>
            <a:ext cx="7771075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64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DEE31231-1267-9C49-9B7C-18342BAE1D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9558" y="3427109"/>
            <a:ext cx="7771075" cy="1655762"/>
          </a:xfrm>
        </p:spPr>
        <p:txBody>
          <a:bodyPr/>
          <a:lstStyle>
            <a:lvl1pPr marL="0" indent="0" algn="l">
              <a:buNone/>
              <a:defRPr sz="3600" b="1" i="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8715DD5D-C219-5D44-9DCB-1AE9E0AD15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2211" y="6268886"/>
            <a:ext cx="11204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baseline="0">
                <a:solidFill>
                  <a:schemeClr val="tx1"/>
                </a:solidFill>
              </a:defRPr>
            </a:lvl1pPr>
          </a:lstStyle>
          <a:p>
            <a:fld id="{303EA675-940A-8946-BEC4-26FE1E4C33B2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03486756-15C2-404B-9D33-00ABACA7C9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23668" y="6268886"/>
            <a:ext cx="15551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fld id="{34270E04-9647-A24F-9E50-DDEEB4F62E22}" type="datetime1">
              <a:rPr lang="en-US" smtClean="0"/>
              <a:t>2/21/2022</a:t>
            </a:fld>
            <a:endParaRPr lang="en-US" dirty="0"/>
          </a:p>
        </p:txBody>
      </p:sp>
      <p:sp>
        <p:nvSpPr>
          <p:cNvPr id="22" name="Footer Placeholder 18">
            <a:extLst>
              <a:ext uri="{FF2B5EF4-FFF2-40B4-BE49-F238E27FC236}">
                <a16:creationId xmlns:a16="http://schemas.microsoft.com/office/drawing/2014/main" id="{53A53599-0C91-384C-B4B1-635A84892D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66029" y="6268886"/>
            <a:ext cx="32051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043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MAN zw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6D46E8F8-F550-C64F-A4E1-22D63B0A35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4" y="0"/>
            <a:ext cx="12189611" cy="6858000"/>
          </a:xfrm>
          <a:prstGeom prst="rect">
            <a:avLst/>
          </a:prstGeom>
        </p:spPr>
      </p:pic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C4A62E14-1406-EA4B-9845-2F187526B8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23668" y="6268886"/>
            <a:ext cx="15551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9DFB16-B842-0A40-816D-DE736918E7C9}" type="datetime1">
              <a:rPr lang="en-US" smtClean="0"/>
              <a:t>2/21/2022</a:t>
            </a:fld>
            <a:endParaRPr lang="en-US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A8901926-31A0-C145-B666-CC0766FBB5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2211" y="6268886"/>
            <a:ext cx="11204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5F4B2-BECE-D84E-BEE6-BE405038AB0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22" name="Footer Placeholder 6">
            <a:extLst>
              <a:ext uri="{FF2B5EF4-FFF2-40B4-BE49-F238E27FC236}">
                <a16:creationId xmlns:a16="http://schemas.microsoft.com/office/drawing/2014/main" id="{D87E2139-E797-DD44-86C6-499BDA703C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66400" y="6267600"/>
            <a:ext cx="3204000" cy="363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E60B1F4-3FE5-0E48-8338-2153368408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9558" y="1122363"/>
            <a:ext cx="7771075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64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6EAF9BC4-3693-9148-9E10-083265D9A9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9558" y="3427109"/>
            <a:ext cx="7771075" cy="1655762"/>
          </a:xfrm>
        </p:spPr>
        <p:txBody>
          <a:bodyPr>
            <a:normAutofit/>
          </a:bodyPr>
          <a:lstStyle>
            <a:lvl1pPr marL="0" indent="0" algn="l">
              <a:buNone/>
              <a:defRPr sz="3600" b="1" i="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587442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it 2 - M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A91591-6A97-3E48-80A1-46D0B2AA6F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4" y="0"/>
            <a:ext cx="12189611" cy="6858000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9CF660F3-F08D-284C-85DE-A1BD0E43BD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9558" y="1122363"/>
            <a:ext cx="7771075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64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DEE31231-1267-9C49-9B7C-18342BAE1D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9558" y="3427109"/>
            <a:ext cx="7771075" cy="1655762"/>
          </a:xfrm>
        </p:spPr>
        <p:txBody>
          <a:bodyPr/>
          <a:lstStyle>
            <a:lvl1pPr marL="0" indent="0" algn="l">
              <a:buNone/>
              <a:defRPr sz="3600" b="1" i="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8715DD5D-C219-5D44-9DCB-1AE9E0AD15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2211" y="6268886"/>
            <a:ext cx="11204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baseline="0">
                <a:solidFill>
                  <a:schemeClr val="tx1"/>
                </a:solidFill>
              </a:defRPr>
            </a:lvl1pPr>
          </a:lstStyle>
          <a:p>
            <a:fld id="{303EA675-940A-8946-BEC4-26FE1E4C33B2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03486756-15C2-404B-9D33-00ABACA7C9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23668" y="6268886"/>
            <a:ext cx="15551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fld id="{34270E04-9647-A24F-9E50-DDEEB4F62E22}" type="datetime1">
              <a:rPr lang="en-US" smtClean="0"/>
              <a:t>2/21/2022</a:t>
            </a:fld>
            <a:endParaRPr lang="en-US" dirty="0"/>
          </a:p>
        </p:txBody>
      </p:sp>
      <p:sp>
        <p:nvSpPr>
          <p:cNvPr id="22" name="Footer Placeholder 18">
            <a:extLst>
              <a:ext uri="{FF2B5EF4-FFF2-40B4-BE49-F238E27FC236}">
                <a16:creationId xmlns:a16="http://schemas.microsoft.com/office/drawing/2014/main" id="{53A53599-0C91-384C-B4B1-635A84892D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66029" y="6268886"/>
            <a:ext cx="32051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2057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it 2 - VRO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DDDBF69-4C83-4046-9153-355F086AE7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4" y="0"/>
            <a:ext cx="12189611" cy="6858000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9CF660F3-F08D-284C-85DE-A1BD0E43BD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9558" y="1122363"/>
            <a:ext cx="7771075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64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DEE31231-1267-9C49-9B7C-18342BAE1D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9558" y="3427109"/>
            <a:ext cx="7771075" cy="1655762"/>
          </a:xfrm>
        </p:spPr>
        <p:txBody>
          <a:bodyPr/>
          <a:lstStyle>
            <a:lvl1pPr marL="0" indent="0" algn="l">
              <a:buNone/>
              <a:defRPr sz="3600" b="1" i="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8715DD5D-C219-5D44-9DCB-1AE9E0AD15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2211" y="6268886"/>
            <a:ext cx="11204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baseline="0">
                <a:solidFill>
                  <a:schemeClr val="tx1"/>
                </a:solidFill>
              </a:defRPr>
            </a:lvl1pPr>
          </a:lstStyle>
          <a:p>
            <a:fld id="{303EA675-940A-8946-BEC4-26FE1E4C33B2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03486756-15C2-404B-9D33-00ABACA7C9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23668" y="6268886"/>
            <a:ext cx="15551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fld id="{34270E04-9647-A24F-9E50-DDEEB4F62E22}" type="datetime1">
              <a:rPr lang="en-US" smtClean="0"/>
              <a:t>2/21/2022</a:t>
            </a:fld>
            <a:endParaRPr lang="en-US" dirty="0"/>
          </a:p>
        </p:txBody>
      </p:sp>
      <p:sp>
        <p:nvSpPr>
          <p:cNvPr id="22" name="Footer Placeholder 18">
            <a:extLst>
              <a:ext uri="{FF2B5EF4-FFF2-40B4-BE49-F238E27FC236}">
                <a16:creationId xmlns:a16="http://schemas.microsoft.com/office/drawing/2014/main" id="{53A53599-0C91-384C-B4B1-635A84892D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66029" y="6268886"/>
            <a:ext cx="32051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206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it 2 - KI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97B9CD0-0EA5-BE48-907A-14A236140A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4" y="0"/>
            <a:ext cx="12189611" cy="6858000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9CF660F3-F08D-284C-85DE-A1BD0E43BD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9558" y="1122363"/>
            <a:ext cx="7771075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64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DEE31231-1267-9C49-9B7C-18342BAE1D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9558" y="3427109"/>
            <a:ext cx="7771075" cy="1655762"/>
          </a:xfrm>
        </p:spPr>
        <p:txBody>
          <a:bodyPr/>
          <a:lstStyle>
            <a:lvl1pPr marL="0" indent="0" algn="l">
              <a:buNone/>
              <a:defRPr sz="3600" b="1" i="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8715DD5D-C219-5D44-9DCB-1AE9E0AD15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2211" y="6268886"/>
            <a:ext cx="11204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baseline="0">
                <a:solidFill>
                  <a:schemeClr val="tx1"/>
                </a:solidFill>
              </a:defRPr>
            </a:lvl1pPr>
          </a:lstStyle>
          <a:p>
            <a:fld id="{303EA675-940A-8946-BEC4-26FE1E4C33B2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03486756-15C2-404B-9D33-00ABACA7C9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23668" y="6268886"/>
            <a:ext cx="15551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fld id="{34270E04-9647-A24F-9E50-DDEEB4F62E22}" type="datetime1">
              <a:rPr lang="en-US" smtClean="0"/>
              <a:t>2/21/2022</a:t>
            </a:fld>
            <a:endParaRPr lang="en-US" dirty="0"/>
          </a:p>
        </p:txBody>
      </p:sp>
      <p:sp>
        <p:nvSpPr>
          <p:cNvPr id="22" name="Footer Placeholder 18">
            <a:extLst>
              <a:ext uri="{FF2B5EF4-FFF2-40B4-BE49-F238E27FC236}">
                <a16:creationId xmlns:a16="http://schemas.microsoft.com/office/drawing/2014/main" id="{53A53599-0C91-384C-B4B1-635A84892D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66029" y="6268886"/>
            <a:ext cx="32051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8894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auw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9CE3D53-3F8E-EE44-9E74-2626397E5E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4" y="0"/>
            <a:ext cx="12189611" cy="6858000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746B28E-E806-CB44-AFA6-CAD68AEFAC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2211" y="6268886"/>
            <a:ext cx="11204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baseline="0">
                <a:solidFill>
                  <a:schemeClr val="tx1"/>
                </a:solidFill>
              </a:defRPr>
            </a:lvl1pPr>
          </a:lstStyle>
          <a:p>
            <a:fld id="{D6C5F4B2-BECE-D84E-BEE6-BE405038AB0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0" name="Footer Placeholder 6">
            <a:extLst>
              <a:ext uri="{FF2B5EF4-FFF2-40B4-BE49-F238E27FC236}">
                <a16:creationId xmlns:a16="http://schemas.microsoft.com/office/drawing/2014/main" id="{BDF4D6DF-7A84-6941-ABA6-2BD856036C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66400" y="6267600"/>
            <a:ext cx="320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0C75606D-6FDD-EA42-9E96-CAB965D825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23668" y="6268886"/>
            <a:ext cx="15551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fld id="{4E06B4D2-57D4-9B41-A381-B2E0A36B5E93}" type="datetime1">
              <a:rPr lang="en-US" smtClean="0"/>
              <a:t>2/21/2022</a:t>
            </a:fld>
            <a:endParaRPr lang="en-US"/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86502D34-7296-E443-B7A0-CD7745797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9558" y="1327868"/>
            <a:ext cx="8924014" cy="1781092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81E9C8A9-5E68-CA4E-B528-5585A0C6CB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76052" y="3151804"/>
            <a:ext cx="7617520" cy="1567679"/>
          </a:xfrm>
        </p:spPr>
        <p:txBody>
          <a:bodyPr/>
          <a:lstStyle>
            <a:lvl1pPr marL="0" indent="0" algn="l">
              <a:buNone/>
              <a:defRPr sz="2400" b="1" i="0" cap="none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000543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it 3 - dubbel 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8715DD5D-C219-5D44-9DCB-1AE9E0AD15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2211" y="6268886"/>
            <a:ext cx="11204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baseline="0">
                <a:solidFill>
                  <a:schemeClr val="tx1"/>
                </a:solidFill>
              </a:defRPr>
            </a:lvl1pPr>
          </a:lstStyle>
          <a:p>
            <a:fld id="{303EA675-940A-8946-BEC4-26FE1E4C33B2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03486756-15C2-404B-9D33-00ABACA7C9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23668" y="6268886"/>
            <a:ext cx="15551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fld id="{2FFCA341-871A-224D-AF19-7E38741998CB}" type="datetime1">
              <a:rPr lang="en-US" smtClean="0"/>
              <a:t>2/21/2022</a:t>
            </a:fld>
            <a:endParaRPr lang="en-US" dirty="0"/>
          </a:p>
        </p:txBody>
      </p:sp>
      <p:sp>
        <p:nvSpPr>
          <p:cNvPr id="22" name="Footer Placeholder 18">
            <a:extLst>
              <a:ext uri="{FF2B5EF4-FFF2-40B4-BE49-F238E27FC236}">
                <a16:creationId xmlns:a16="http://schemas.microsoft.com/office/drawing/2014/main" id="{53A53599-0C91-384C-B4B1-635A84892D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66029" y="6268886"/>
            <a:ext cx="32051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8DAD639-54E5-C442-9C89-EB5F7595F9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71109" y="991050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613D77DB-BCD7-E64B-A60D-8F6935345DA4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1271109" y="2088000"/>
            <a:ext cx="5157787" cy="3490283"/>
          </a:xfrm>
        </p:spPr>
        <p:txBody>
          <a:bodyPr/>
          <a:lstStyle>
            <a:lvl1pPr marL="0" indent="0">
              <a:buNone/>
              <a:defRPr sz="2800" baseline="0"/>
            </a:lvl1pPr>
            <a:lvl2pPr>
              <a:defRPr sz="2600" baseline="0"/>
            </a:lvl2pPr>
            <a:lvl3pPr>
              <a:defRPr sz="2400" baseline="0"/>
            </a:lvl3pPr>
            <a:lvl4pPr>
              <a:defRPr sz="2200" baseline="0"/>
            </a:lvl4pPr>
            <a:lvl5pPr>
              <a:defRPr sz="2000" baseline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6D617DB0-FCD4-3E41-90D7-E1718EF3B7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03521" y="991050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B71E3EB4-6D5E-E64B-B4C1-D0F614C5B37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603521" y="2088000"/>
            <a:ext cx="5183188" cy="3490283"/>
          </a:xfrm>
        </p:spPr>
        <p:txBody>
          <a:bodyPr/>
          <a:lstStyle>
            <a:lvl1pPr marL="0" indent="0">
              <a:buNone/>
              <a:defRPr sz="2800" baseline="0"/>
            </a:lvl1pPr>
            <a:lvl2pPr>
              <a:defRPr sz="2600" baseline="0"/>
            </a:lvl2pPr>
            <a:lvl3pPr>
              <a:defRPr sz="2400" baseline="0"/>
            </a:lvl3pPr>
            <a:lvl4pPr>
              <a:defRPr sz="2200" baseline="0"/>
            </a:lvl4pPr>
            <a:lvl5pPr>
              <a:defRPr sz="2000" baseline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639741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it 3 - enkel 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8715DD5D-C219-5D44-9DCB-1AE9E0AD15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2211" y="6268886"/>
            <a:ext cx="11204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baseline="0">
                <a:solidFill>
                  <a:schemeClr val="tx1"/>
                </a:solidFill>
              </a:defRPr>
            </a:lvl1pPr>
          </a:lstStyle>
          <a:p>
            <a:fld id="{303EA675-940A-8946-BEC4-26FE1E4C33B2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03486756-15C2-404B-9D33-00ABACA7C9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23668" y="6268886"/>
            <a:ext cx="15551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fld id="{2EDB9A6A-D7DA-3C4E-B666-781687EB9096}" type="datetime1">
              <a:rPr lang="en-US" smtClean="0"/>
              <a:t>2/21/2022</a:t>
            </a:fld>
            <a:endParaRPr lang="en-US" dirty="0"/>
          </a:p>
        </p:txBody>
      </p:sp>
      <p:sp>
        <p:nvSpPr>
          <p:cNvPr id="22" name="Footer Placeholder 18">
            <a:extLst>
              <a:ext uri="{FF2B5EF4-FFF2-40B4-BE49-F238E27FC236}">
                <a16:creationId xmlns:a16="http://schemas.microsoft.com/office/drawing/2014/main" id="{53A53599-0C91-384C-B4B1-635A84892D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66029" y="6268886"/>
            <a:ext cx="32051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8DAD639-54E5-C442-9C89-EB5F7595F9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71109" y="991050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613D77DB-BCD7-E64B-A60D-8F6935345DA4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1271109" y="2088000"/>
            <a:ext cx="5157787" cy="3490284"/>
          </a:xfrm>
        </p:spPr>
        <p:txBody>
          <a:bodyPr lIns="90000"/>
          <a:lstStyle>
            <a:lvl1pPr marL="0" indent="0">
              <a:buNone/>
              <a:defRPr sz="2800" baseline="0"/>
            </a:lvl1pPr>
            <a:lvl2pPr>
              <a:defRPr sz="2600" baseline="0"/>
            </a:lvl2pPr>
            <a:lvl3pPr>
              <a:defRPr sz="2400" baseline="0"/>
            </a:lvl3pPr>
            <a:lvl4pPr>
              <a:defRPr sz="2200" baseline="0"/>
            </a:lvl4pPr>
            <a:lvl5pPr>
              <a:defRPr sz="2000" baseline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308132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- wit 3 - 1 kolom 1 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8715DD5D-C219-5D44-9DCB-1AE9E0AD15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2211" y="6268886"/>
            <a:ext cx="11204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baseline="0">
                <a:solidFill>
                  <a:schemeClr val="tx1"/>
                </a:solidFill>
              </a:defRPr>
            </a:lvl1pPr>
          </a:lstStyle>
          <a:p>
            <a:fld id="{303EA675-940A-8946-BEC4-26FE1E4C33B2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03486756-15C2-404B-9D33-00ABACA7C9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23668" y="6268886"/>
            <a:ext cx="15551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fld id="{5CF01E58-8548-9942-94CB-E6FB53435A0F}" type="datetime1">
              <a:rPr lang="en-US" smtClean="0"/>
              <a:t>2/21/2022</a:t>
            </a:fld>
            <a:endParaRPr lang="en-US" dirty="0"/>
          </a:p>
        </p:txBody>
      </p:sp>
      <p:sp>
        <p:nvSpPr>
          <p:cNvPr id="22" name="Footer Placeholder 18">
            <a:extLst>
              <a:ext uri="{FF2B5EF4-FFF2-40B4-BE49-F238E27FC236}">
                <a16:creationId xmlns:a16="http://schemas.microsoft.com/office/drawing/2014/main" id="{53A53599-0C91-384C-B4B1-635A84892D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66029" y="6268886"/>
            <a:ext cx="32051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8DAD639-54E5-C442-9C89-EB5F7595F9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71109" y="991050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613D77DB-BCD7-E64B-A60D-8F6935345DA4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1270800" y="2088000"/>
            <a:ext cx="5157787" cy="3490284"/>
          </a:xfrm>
        </p:spPr>
        <p:txBody>
          <a:bodyPr lIns="90000"/>
          <a:lstStyle>
            <a:lvl1pPr marL="0" indent="0">
              <a:buNone/>
              <a:defRPr sz="2800" baseline="0"/>
            </a:lvl1pPr>
            <a:lvl2pPr>
              <a:defRPr sz="2600" baseline="0"/>
            </a:lvl2pPr>
            <a:lvl3pPr>
              <a:defRPr sz="2400" baseline="0"/>
            </a:lvl3pPr>
            <a:lvl4pPr>
              <a:defRPr sz="2200" baseline="0"/>
            </a:lvl4pPr>
            <a:lvl5pPr>
              <a:defRPr sz="2000" baseline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7AF8913-852F-F649-8C62-08E5C9B46F7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129588" y="749808"/>
            <a:ext cx="4068000" cy="5328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5296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- wit 3 - 1 kolom 4 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8715DD5D-C219-5D44-9DCB-1AE9E0AD15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2211" y="6268886"/>
            <a:ext cx="11204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baseline="0">
                <a:solidFill>
                  <a:schemeClr val="tx1"/>
                </a:solidFill>
              </a:defRPr>
            </a:lvl1pPr>
          </a:lstStyle>
          <a:p>
            <a:fld id="{303EA675-940A-8946-BEC4-26FE1E4C33B2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03486756-15C2-404B-9D33-00ABACA7C9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23668" y="6268886"/>
            <a:ext cx="15551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fld id="{243AADC2-B725-694F-AA5B-D0BD3CC85985}" type="datetime1">
              <a:rPr lang="en-US" smtClean="0"/>
              <a:t>2/21/2022</a:t>
            </a:fld>
            <a:endParaRPr lang="en-US" dirty="0"/>
          </a:p>
        </p:txBody>
      </p:sp>
      <p:sp>
        <p:nvSpPr>
          <p:cNvPr id="22" name="Footer Placeholder 18">
            <a:extLst>
              <a:ext uri="{FF2B5EF4-FFF2-40B4-BE49-F238E27FC236}">
                <a16:creationId xmlns:a16="http://schemas.microsoft.com/office/drawing/2014/main" id="{53A53599-0C91-384C-B4B1-635A84892D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66029" y="6268886"/>
            <a:ext cx="32051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8DAD639-54E5-C442-9C89-EB5F7595F9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71109" y="991050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613D77DB-BCD7-E64B-A60D-8F6935345DA4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1270800" y="2088000"/>
            <a:ext cx="5157787" cy="3490284"/>
          </a:xfrm>
        </p:spPr>
        <p:txBody>
          <a:bodyPr lIns="90000"/>
          <a:lstStyle>
            <a:lvl1pPr marL="0" indent="0">
              <a:buNone/>
              <a:defRPr sz="2800" baseline="0"/>
            </a:lvl1pPr>
            <a:lvl2pPr>
              <a:defRPr sz="2600" baseline="0"/>
            </a:lvl2pPr>
            <a:lvl3pPr>
              <a:defRPr sz="2400" baseline="0"/>
            </a:lvl3pPr>
            <a:lvl4pPr>
              <a:defRPr sz="2200" baseline="0"/>
            </a:lvl4pPr>
            <a:lvl5pPr>
              <a:defRPr sz="2000" baseline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A5076AE2-FA53-EF44-AF83-FD4B46947DA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672000" y="758952"/>
            <a:ext cx="2520000" cy="2520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4AE988BA-138E-7F4B-9685-8B31A073E8E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888088" y="758952"/>
            <a:ext cx="2520000" cy="2520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263F5DF3-5187-C841-84F8-532E86CE2D6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72000" y="3573016"/>
            <a:ext cx="2520000" cy="2520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96CB3C09-13E8-6B4D-91C5-D72AB6BA21C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88088" y="3573016"/>
            <a:ext cx="2520000" cy="2520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8389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au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6AE6771-EC6F-7A40-9FE1-55AD3A9E268F}"/>
              </a:ext>
            </a:extLst>
          </p:cNvPr>
          <p:cNvSpPr txBox="1"/>
          <p:nvPr userDrawn="1"/>
        </p:nvSpPr>
        <p:spPr>
          <a:xfrm>
            <a:off x="2560320" y="4398264"/>
            <a:ext cx="70683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400" dirty="0">
                <a:solidFill>
                  <a:schemeClr val="accent1"/>
                </a:solidFill>
                <a:latin typeface="+mj-lt"/>
              </a:rPr>
              <a:t>VRAGEN?</a:t>
            </a:r>
          </a:p>
        </p:txBody>
      </p:sp>
    </p:spTree>
    <p:extLst>
      <p:ext uri="{BB962C8B-B14F-4D97-AF65-F5344CB8AC3E}">
        <p14:creationId xmlns:p14="http://schemas.microsoft.com/office/powerpoint/2010/main" val="26098523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MAN zw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23A64B6-F8C5-2C41-80A2-9C394B4E8A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4" y="0"/>
            <a:ext cx="1218961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4CB7BAD-EF37-4B4E-97F8-654511196B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9558" y="2211692"/>
            <a:ext cx="5823005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000" u="heavy" baseline="0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93350E-96A8-DE4D-A0AC-EA08D5417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760B3-62AA-A642-A5B0-CEE22C2A40B4}" type="datetime1">
              <a:rPr lang="en-US" smtClean="0"/>
              <a:t>2/21/2022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082BD-581A-8243-9D3D-6B67E0E28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5F4B2-BECE-D84E-BEE6-BE405038AB0F}" type="slidenum">
              <a:rPr lang="en-US" smtClean="0"/>
              <a:t>‹nr.›</a:t>
            </a:fld>
            <a:endParaRPr lang="en-US"/>
          </a:p>
        </p:txBody>
      </p:sp>
      <p:sp>
        <p:nvSpPr>
          <p:cNvPr id="9" name="Footer Placeholder 6">
            <a:extLst>
              <a:ext uri="{FF2B5EF4-FFF2-40B4-BE49-F238E27FC236}">
                <a16:creationId xmlns:a16="http://schemas.microsoft.com/office/drawing/2014/main" id="{AC96C500-8F78-B744-93D7-762B492F52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66400" y="6267600"/>
            <a:ext cx="320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145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MAN zwar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9047B17-4CF9-0044-8090-2393D8EAA3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4" y="0"/>
            <a:ext cx="12189611" cy="6858000"/>
          </a:xfrm>
          <a:prstGeom prst="rect">
            <a:avLst/>
          </a:prstGeom>
        </p:spPr>
      </p:pic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C4A62E14-1406-EA4B-9845-2F187526B8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23668" y="6268886"/>
            <a:ext cx="15551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9DFB16-B842-0A40-816D-DE736918E7C9}" type="datetime1">
              <a:rPr lang="en-US" smtClean="0"/>
              <a:t>2/21/2022</a:t>
            </a:fld>
            <a:endParaRPr lang="en-US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A8901926-31A0-C145-B666-CC0766FBB5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2211" y="6268886"/>
            <a:ext cx="11204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5F4B2-BECE-D84E-BEE6-BE405038AB0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22" name="Footer Placeholder 6">
            <a:extLst>
              <a:ext uri="{FF2B5EF4-FFF2-40B4-BE49-F238E27FC236}">
                <a16:creationId xmlns:a16="http://schemas.microsoft.com/office/drawing/2014/main" id="{D87E2139-E797-DD44-86C6-499BDA703C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66400" y="6267600"/>
            <a:ext cx="3204000" cy="363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E60B1F4-3FE5-0E48-8338-2153368408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9558" y="1122363"/>
            <a:ext cx="7771075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64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6EAF9BC4-3693-9148-9E10-083265D9A9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9558" y="3427109"/>
            <a:ext cx="7771075" cy="1655762"/>
          </a:xfrm>
        </p:spPr>
        <p:txBody>
          <a:bodyPr>
            <a:normAutofit/>
          </a:bodyPr>
          <a:lstStyle>
            <a:lvl1pPr marL="0" indent="0" algn="l">
              <a:buNone/>
              <a:defRPr sz="3600" b="1" i="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37195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MAN zwar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8E12A82-996C-B141-85BD-5B28150949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4" y="0"/>
            <a:ext cx="1218961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4CB7BAD-EF37-4B4E-97F8-654511196B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9558" y="2211692"/>
            <a:ext cx="5823005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000" u="heavy" baseline="0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93350E-96A8-DE4D-A0AC-EA08D5417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760B3-62AA-A642-A5B0-CEE22C2A40B4}" type="datetime1">
              <a:rPr lang="en-US" smtClean="0"/>
              <a:t>2/21/2022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082BD-581A-8243-9D3D-6B67E0E28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5F4B2-BECE-D84E-BEE6-BE405038AB0F}" type="slidenum">
              <a:rPr lang="en-US" smtClean="0"/>
              <a:t>‹nr.›</a:t>
            </a:fld>
            <a:endParaRPr lang="en-US"/>
          </a:p>
        </p:txBody>
      </p:sp>
      <p:sp>
        <p:nvSpPr>
          <p:cNvPr id="9" name="Footer Placeholder 6">
            <a:extLst>
              <a:ext uri="{FF2B5EF4-FFF2-40B4-BE49-F238E27FC236}">
                <a16:creationId xmlns:a16="http://schemas.microsoft.com/office/drawing/2014/main" id="{AC96C500-8F78-B744-93D7-762B492F52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66400" y="6267600"/>
            <a:ext cx="320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811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VROUW zw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C7E7A36-D7A4-0648-88A2-101D6BD15A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4" y="0"/>
            <a:ext cx="1218961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4CB7BAD-EF37-4B4E-97F8-654511196B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9558" y="1122363"/>
            <a:ext cx="7771075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64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471D39-D68F-9748-A1B8-140D3D354B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9558" y="3427109"/>
            <a:ext cx="7771075" cy="1655762"/>
          </a:xfrm>
        </p:spPr>
        <p:txBody>
          <a:bodyPr>
            <a:normAutofit/>
          </a:bodyPr>
          <a:lstStyle>
            <a:lvl1pPr marL="0" indent="0" algn="l">
              <a:buNone/>
              <a:defRPr sz="3600" b="1" i="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93350E-96A8-DE4D-A0AC-EA08D5417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38FC2-B1C3-5E4F-9E82-057F8D3B7800}" type="datetime1">
              <a:rPr lang="en-US" smtClean="0"/>
              <a:t>2/21/2022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082BD-581A-8243-9D3D-6B67E0E28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5F4B2-BECE-D84E-BEE6-BE405038AB0F}" type="slidenum">
              <a:rPr lang="en-US" smtClean="0"/>
              <a:t>‹nr.›</a:t>
            </a:fld>
            <a:endParaRPr lang="en-US"/>
          </a:p>
        </p:txBody>
      </p:sp>
      <p:sp>
        <p:nvSpPr>
          <p:cNvPr id="9" name="Footer Placeholder 6">
            <a:extLst>
              <a:ext uri="{FF2B5EF4-FFF2-40B4-BE49-F238E27FC236}">
                <a16:creationId xmlns:a16="http://schemas.microsoft.com/office/drawing/2014/main" id="{AC96C500-8F78-B744-93D7-762B492F52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66400" y="6267600"/>
            <a:ext cx="320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9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VROUW zw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7764D83-03A9-5E4C-B070-E71290D9AE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4" y="0"/>
            <a:ext cx="1218961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4CB7BAD-EF37-4B4E-97F8-654511196B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9558" y="2211692"/>
            <a:ext cx="5823005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000" u="heavy" baseline="0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93350E-96A8-DE4D-A0AC-EA08D5417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760B3-62AA-A642-A5B0-CEE22C2A40B4}" type="datetime1">
              <a:rPr lang="en-US" smtClean="0"/>
              <a:t>2/21/2022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082BD-581A-8243-9D3D-6B67E0E28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5F4B2-BECE-D84E-BEE6-BE405038AB0F}" type="slidenum">
              <a:rPr lang="en-US" smtClean="0"/>
              <a:t>‹nr.›</a:t>
            </a:fld>
            <a:endParaRPr lang="en-US"/>
          </a:p>
        </p:txBody>
      </p:sp>
      <p:sp>
        <p:nvSpPr>
          <p:cNvPr id="9" name="Footer Placeholder 6">
            <a:extLst>
              <a:ext uri="{FF2B5EF4-FFF2-40B4-BE49-F238E27FC236}">
                <a16:creationId xmlns:a16="http://schemas.microsoft.com/office/drawing/2014/main" id="{AC96C500-8F78-B744-93D7-762B492F52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66400" y="6267600"/>
            <a:ext cx="320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811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VROUW zwar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4A0BFB0-91B6-634D-B965-2F50626F82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4" y="0"/>
            <a:ext cx="1218961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4CB7BAD-EF37-4B4E-97F8-654511196B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9558" y="1122363"/>
            <a:ext cx="7771075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64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471D39-D68F-9748-A1B8-140D3D354B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9558" y="3427109"/>
            <a:ext cx="7771075" cy="1655762"/>
          </a:xfrm>
        </p:spPr>
        <p:txBody>
          <a:bodyPr>
            <a:normAutofit/>
          </a:bodyPr>
          <a:lstStyle>
            <a:lvl1pPr marL="0" indent="0" algn="l">
              <a:buNone/>
              <a:defRPr sz="3600" b="1" i="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93350E-96A8-DE4D-A0AC-EA08D5417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38FC2-B1C3-5E4F-9E82-057F8D3B7800}" type="datetime1">
              <a:rPr lang="en-US" smtClean="0"/>
              <a:t>2/21/2022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082BD-581A-8243-9D3D-6B67E0E28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5F4B2-BECE-D84E-BEE6-BE405038AB0F}" type="slidenum">
              <a:rPr lang="en-US" smtClean="0"/>
              <a:t>‹nr.›</a:t>
            </a:fld>
            <a:endParaRPr lang="en-US"/>
          </a:p>
        </p:txBody>
      </p:sp>
      <p:sp>
        <p:nvSpPr>
          <p:cNvPr id="9" name="Footer Placeholder 6">
            <a:extLst>
              <a:ext uri="{FF2B5EF4-FFF2-40B4-BE49-F238E27FC236}">
                <a16:creationId xmlns:a16="http://schemas.microsoft.com/office/drawing/2014/main" id="{AC96C500-8F78-B744-93D7-762B492F52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66400" y="6267600"/>
            <a:ext cx="320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151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VROUW zwar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86E6FA9-D94C-E746-ACEE-70CDD355F0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4" y="0"/>
            <a:ext cx="1218961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4CB7BAD-EF37-4B4E-97F8-654511196B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9558" y="2211692"/>
            <a:ext cx="5823005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000" u="heavy" baseline="0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93350E-96A8-DE4D-A0AC-EA08D5417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760B3-62AA-A642-A5B0-CEE22C2A40B4}" type="datetime1">
              <a:rPr lang="en-US" smtClean="0"/>
              <a:t>2/21/2022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082BD-581A-8243-9D3D-6B67E0E28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5F4B2-BECE-D84E-BEE6-BE405038AB0F}" type="slidenum">
              <a:rPr lang="en-US" smtClean="0"/>
              <a:t>‹nr.›</a:t>
            </a:fld>
            <a:endParaRPr lang="en-US"/>
          </a:p>
        </p:txBody>
      </p:sp>
      <p:sp>
        <p:nvSpPr>
          <p:cNvPr id="9" name="Footer Placeholder 6">
            <a:extLst>
              <a:ext uri="{FF2B5EF4-FFF2-40B4-BE49-F238E27FC236}">
                <a16:creationId xmlns:a16="http://schemas.microsoft.com/office/drawing/2014/main" id="{AC96C500-8F78-B744-93D7-762B492F52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66400" y="6267600"/>
            <a:ext cx="320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073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3.jp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3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9.jp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27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8972EC5D-0A96-4E46-AC6D-F09530029E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2211" y="6268886"/>
            <a:ext cx="11204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baseline="0">
                <a:solidFill>
                  <a:schemeClr val="tx1"/>
                </a:solidFill>
              </a:defRPr>
            </a:lvl1pPr>
          </a:lstStyle>
          <a:p>
            <a:fld id="{303EA675-940A-8946-BEC4-26FE1E4C33B2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038BF326-2D8E-D54B-91D7-BD1E010700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23668" y="6268886"/>
            <a:ext cx="15551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fld id="{732D9F33-A280-364A-9CC6-7A89A748BD16}" type="datetime1">
              <a:rPr lang="en-US" smtClean="0"/>
              <a:t>2/21/2022</a:t>
            </a:fld>
            <a:endParaRPr lang="en-US" dirty="0"/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C183C146-E3FC-914B-809B-3D569313AA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66029" y="6268886"/>
            <a:ext cx="32051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AC8F7080-714A-8141-A5EF-A8A47949C6C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94" y="0"/>
            <a:ext cx="121896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854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11C2D4-E270-654F-8E9F-1274C16DD6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5C7DCD-B95E-1449-93B1-223FA895BA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23668" y="6268886"/>
            <a:ext cx="15551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14A97-7C68-EF48-AB63-D3098853FB25}" type="datetime1">
              <a:rPr lang="en-US" smtClean="0"/>
              <a:t>2/21/2022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CD27B6-9150-C14C-8317-37B31EB107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2211" y="6268886"/>
            <a:ext cx="11204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5F4B2-BECE-D84E-BEE6-BE405038AB0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97A2099-4190-814B-9D7F-A14156478A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66400" y="6267600"/>
            <a:ext cx="320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DAB4170A-E76F-1644-9648-0ECD734AB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425579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80" r:id="rId2"/>
    <p:sldLayoutId id="2147483716" r:id="rId3"/>
    <p:sldLayoutId id="2147483717" r:id="rId4"/>
    <p:sldLayoutId id="2147483678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679" r:id="rId13"/>
    <p:sldLayoutId id="2147483695" r:id="rId14"/>
    <p:sldLayoutId id="2147483725" r:id="rId15"/>
    <p:sldLayoutId id="2147483726" r:id="rId16"/>
    <p:sldLayoutId id="2147483727" r:id="rId1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2172F2-D784-3E45-8931-8A77A6F9D3D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94" y="0"/>
            <a:ext cx="12189611" cy="6858000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1874BD28-DC2F-A147-A28C-6805E9BA88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8972EC5D-0A96-4E46-AC6D-F09530029E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2211" y="6268886"/>
            <a:ext cx="11204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baseline="0">
                <a:solidFill>
                  <a:schemeClr val="tx1"/>
                </a:solidFill>
              </a:defRPr>
            </a:lvl1pPr>
          </a:lstStyle>
          <a:p>
            <a:fld id="{303EA675-940A-8946-BEC4-26FE1E4C33B2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6" name="Title Placeholder 7">
            <a:extLst>
              <a:ext uri="{FF2B5EF4-FFF2-40B4-BE49-F238E27FC236}">
                <a16:creationId xmlns:a16="http://schemas.microsoft.com/office/drawing/2014/main" id="{17F36A23-ABBF-9D40-A285-357A00EE8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038BF326-2D8E-D54B-91D7-BD1E010700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23668" y="6268886"/>
            <a:ext cx="15551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fld id="{5B7D2A26-E338-3C40-8342-36F192461E42}" type="datetime1">
              <a:rPr lang="en-US" smtClean="0"/>
              <a:t>2/21/2022</a:t>
            </a:fld>
            <a:endParaRPr lang="en-US" dirty="0"/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C183C146-E3FC-914B-809B-3D569313AA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66029" y="6268886"/>
            <a:ext cx="32051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696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28" r:id="rId2"/>
    <p:sldLayoutId id="2147483729" r:id="rId3"/>
    <p:sldLayoutId id="2147483730" r:id="rId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System Font"/>
        <a:buChar char="⁃"/>
        <a:defRPr sz="3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"/>
        <a:buChar char="⁃"/>
        <a:defRPr sz="2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"/>
        <a:buChar char="⁃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"/>
        <a:buChar char="⁃"/>
        <a:defRPr sz="22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"/>
        <a:buChar char="⁃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1874BD28-DC2F-A147-A28C-6805E9BA88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8972EC5D-0A96-4E46-AC6D-F09530029E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2211" y="6268886"/>
            <a:ext cx="11204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baseline="0">
                <a:solidFill>
                  <a:schemeClr val="tx1"/>
                </a:solidFill>
              </a:defRPr>
            </a:lvl1pPr>
          </a:lstStyle>
          <a:p>
            <a:fld id="{D6C5F4B2-BECE-D84E-BEE6-BE405038AB0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5" name="Footer Placeholder 6">
            <a:extLst>
              <a:ext uri="{FF2B5EF4-FFF2-40B4-BE49-F238E27FC236}">
                <a16:creationId xmlns:a16="http://schemas.microsoft.com/office/drawing/2014/main" id="{9A6BD7CA-36C8-9B4F-B928-9040BA1999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66400" y="6267600"/>
            <a:ext cx="320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Title Placeholder 7">
            <a:extLst>
              <a:ext uri="{FF2B5EF4-FFF2-40B4-BE49-F238E27FC236}">
                <a16:creationId xmlns:a16="http://schemas.microsoft.com/office/drawing/2014/main" id="{17F36A23-ABBF-9D40-A285-357A00EE8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038BF326-2D8E-D54B-91D7-BD1E010700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23668" y="6268886"/>
            <a:ext cx="15551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fld id="{1953AF7F-BF0B-E647-9C80-85B25993E451}" type="datetime1">
              <a:rPr lang="en-US" smtClean="0"/>
              <a:t>2/21/2022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04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System Font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"/>
        <a:buChar char="-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529DB60-120C-074F-9310-33E9B8C22F2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94" y="0"/>
            <a:ext cx="12189611" cy="6858000"/>
          </a:xfrm>
          <a:prstGeom prst="rect">
            <a:avLst/>
          </a:prstGeom>
        </p:spPr>
      </p:pic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8972EC5D-0A96-4E46-AC6D-F09530029E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2211" y="6268886"/>
            <a:ext cx="11204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baseline="0">
                <a:solidFill>
                  <a:schemeClr val="tx1"/>
                </a:solidFill>
              </a:defRPr>
            </a:lvl1pPr>
          </a:lstStyle>
          <a:p>
            <a:fld id="{303EA675-940A-8946-BEC4-26FE1E4C33B2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038BF326-2D8E-D54B-91D7-BD1E010700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23668" y="6268886"/>
            <a:ext cx="15551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fld id="{023A54B3-4B81-224C-9582-D70C3FE7B2FF}" type="datetime1">
              <a:rPr lang="en-US" smtClean="0"/>
              <a:t>2/21/2022</a:t>
            </a:fld>
            <a:endParaRPr lang="en-US" dirty="0"/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C183C146-E3FC-914B-809B-3D569313AA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66029" y="6268886"/>
            <a:ext cx="32051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4225C441-9926-424B-B733-D9AEFBACF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6E9E8B9-1A60-094E-9CE7-8E360F49AD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8673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System Font"/>
        <a:buNone/>
        <a:defRPr sz="3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"/>
        <a:buChar char="-"/>
        <a:defRPr sz="2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"/>
        <a:buChar char="-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"/>
        <a:buChar char="-"/>
        <a:defRPr sz="22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"/>
        <a:buChar char="-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CED06C-03F4-9842-B7A0-6B2063F5FAC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94" y="0"/>
            <a:ext cx="121896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166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System Font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"/>
        <a:buChar char="-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iabetes.be/nl/preventie-en-sensibilisering" TargetMode="External"/><Relationship Id="rId3" Type="http://schemas.openxmlformats.org/officeDocument/2006/relationships/image" Target="../media/image18.png"/><Relationship Id="rId7" Type="http://schemas.openxmlformats.org/officeDocument/2006/relationships/hyperlink" Target="http://www.zoetzwanger.be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project@zoetzwanger.be" TargetMode="External"/><Relationship Id="rId2" Type="http://schemas.openxmlformats.org/officeDocument/2006/relationships/hyperlink" Target="http://www.zoetzwanger.be/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BD3402C-3B82-3641-B19C-8715DFCEB7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03EA675-940A-8946-BEC4-26FE1E4C33B2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B99F0C-9CDB-C94A-B1D3-D395615C7C4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B685B0A-977A-0C44-AC21-246E9886FBE6}" type="datetime1">
              <a:rPr lang="en-US" smtClean="0"/>
              <a:t>2/21/2022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DCC413-8DF2-4644-82FB-39C5EA4BC4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NAAM DOCUMENT</a:t>
            </a:r>
          </a:p>
        </p:txBody>
      </p:sp>
    </p:spTree>
    <p:extLst>
      <p:ext uri="{BB962C8B-B14F-4D97-AF65-F5344CB8AC3E}">
        <p14:creationId xmlns:p14="http://schemas.microsoft.com/office/powerpoint/2010/main" val="518729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A78DE-AC63-AE47-81BB-1245BF3E73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Zoet </a:t>
            </a:r>
            <a:r>
              <a:rPr lang="en-US" dirty="0" err="1"/>
              <a:t>zwanger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2CC023-7A87-794A-8D3A-0F0409FE99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9558" y="3509963"/>
            <a:ext cx="7771075" cy="1655762"/>
          </a:xfrm>
        </p:spPr>
        <p:txBody>
          <a:bodyPr/>
          <a:lstStyle/>
          <a:p>
            <a:r>
              <a:rPr lang="en-US" dirty="0" err="1"/>
              <a:t>Algemeen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69C2AD-A964-8E4A-ABE3-BE60AB824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DE201-CC5F-DB47-A2CB-6AC297DC9651}" type="datetime1">
              <a:rPr lang="en-US" smtClean="0"/>
              <a:t>2/21/2022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8351FC-7C66-8441-8102-38BDAF925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5F4B2-BECE-D84E-BEE6-BE405038AB0F}" type="slidenum">
              <a:rPr lang="en-US" smtClean="0"/>
              <a:t>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997C97-E8E9-D04D-AD2D-35B40828B7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Afbeelding 6" descr="Afbeelding met tekening&#10;&#10;Automatisch gegenereerde beschrijving">
            <a:extLst>
              <a:ext uri="{FF2B5EF4-FFF2-40B4-BE49-F238E27FC236}">
                <a16:creationId xmlns:a16="http://schemas.microsoft.com/office/drawing/2014/main" id="{2431BDFA-021D-4BC4-BFFE-A894373B8E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9429" y="115760"/>
            <a:ext cx="4530570" cy="181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884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EC490828-D96B-4E5D-BE29-5835F5A512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03EA675-940A-8946-BEC4-26FE1E4C33B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14279323-90FE-4CF7-AC28-A4D24D12E43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EDB9A6A-D7DA-3C4E-B666-781687EB9096}" type="datetime1">
              <a:rPr lang="en-US" smtClean="0"/>
              <a:t>2/21/2022</a:t>
            </a:fld>
            <a:endParaRPr lang="en-US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EF8ACFF-52D9-4F68-9AB9-798AD37D7E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71109" y="991050"/>
            <a:ext cx="6345898" cy="823912"/>
          </a:xfrm>
        </p:spPr>
        <p:txBody>
          <a:bodyPr/>
          <a:lstStyle/>
          <a:p>
            <a:r>
              <a:rPr lang="nl-BE" dirty="0"/>
              <a:t>Project zoet zwanger: wat?</a:t>
            </a:r>
            <a:endParaRPr lang="en-US" dirty="0"/>
          </a:p>
        </p:txBody>
      </p:sp>
      <p:sp>
        <p:nvSpPr>
          <p:cNvPr id="12" name="Tijdelijke aanduiding voor inhoud 11">
            <a:extLst>
              <a:ext uri="{FF2B5EF4-FFF2-40B4-BE49-F238E27FC236}">
                <a16:creationId xmlns:a16="http://schemas.microsoft.com/office/drawing/2014/main" id="{24344640-CB0F-441F-8FDF-81C21499193F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1271109" y="2088000"/>
            <a:ext cx="10296051" cy="4180886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/>
              <a:t>Initiatief van de Diabetes Liga, gestart in 2009 en gesteund door de Vlaamse overheid. Sinds 2019 geïntegreerd in BHO.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/>
              <a:t>Doelstelling: het </a:t>
            </a:r>
            <a:r>
              <a:rPr lang="nl-BE" b="1" dirty="0"/>
              <a:t>bevorderen van de postnatale opvolging van vrouwen die ZWDM hebben gehad</a:t>
            </a:r>
            <a:r>
              <a:rPr lang="nl-BE" dirty="0"/>
              <a:t>, gezien hun verhoogd risico om verder te evolueren naar diabetes type 2.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/>
              <a:t>Concrete opdrachten?</a:t>
            </a:r>
          </a:p>
          <a:p>
            <a:pPr marL="1143000" lvl="1" indent="-457200">
              <a:buFont typeface="Wingdings" panose="05000000000000000000" pitchFamily="2" charset="2"/>
              <a:buChar char="Ø"/>
            </a:pPr>
            <a:r>
              <a:rPr lang="nl-BE" dirty="0"/>
              <a:t>Promoten van leefstijlaanpassingen ter preventie van diabetes type 2</a:t>
            </a:r>
          </a:p>
          <a:p>
            <a:pPr marL="1143000" lvl="1" indent="-457200">
              <a:buFont typeface="Wingdings" panose="05000000000000000000" pitchFamily="2" charset="2"/>
              <a:buChar char="Ø"/>
            </a:pPr>
            <a:r>
              <a:rPr lang="nl-BE" dirty="0"/>
              <a:t>Adviseren van een jaarlijkse screening bij de huisarts</a:t>
            </a:r>
          </a:p>
          <a:p>
            <a:pPr marL="1143000" lvl="1" indent="-457200">
              <a:buFont typeface="Wingdings" panose="05000000000000000000" pitchFamily="2" charset="2"/>
              <a:buChar char="Ø"/>
            </a:pPr>
            <a:r>
              <a:rPr lang="nl-BE" dirty="0"/>
              <a:t>Gebeurt via een sensibilisatiecampagne en registratiesysteem</a:t>
            </a:r>
          </a:p>
        </p:txBody>
      </p:sp>
      <p:pic>
        <p:nvPicPr>
          <p:cNvPr id="15" name="Tijdelijke aanduiding voor inhoud 7" descr="Afbeelding met tekening, teken&#10;&#10;Automatisch gegenereerde beschrijving">
            <a:extLst>
              <a:ext uri="{FF2B5EF4-FFF2-40B4-BE49-F238E27FC236}">
                <a16:creationId xmlns:a16="http://schemas.microsoft.com/office/drawing/2014/main" id="{782D377B-3AAF-4594-A565-3AEB3D182D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7007" y="5810099"/>
            <a:ext cx="2059780" cy="82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797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EC490828-D96B-4E5D-BE29-5835F5A512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03EA675-940A-8946-BEC4-26FE1E4C33B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14279323-90FE-4CF7-AC28-A4D24D12E43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EDB9A6A-D7DA-3C4E-B666-781687EB9096}" type="datetime1">
              <a:rPr lang="en-US" smtClean="0"/>
              <a:t>2/21/2022</a:t>
            </a:fld>
            <a:endParaRPr lang="en-US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EF8ACFF-52D9-4F68-9AB9-798AD37D7E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71109" y="991050"/>
            <a:ext cx="8405678" cy="823912"/>
          </a:xfrm>
        </p:spPr>
        <p:txBody>
          <a:bodyPr/>
          <a:lstStyle/>
          <a:p>
            <a:r>
              <a:rPr lang="nl-BE" dirty="0"/>
              <a:t>sensibilisatiecampagne</a:t>
            </a:r>
            <a:endParaRPr lang="en-US" dirty="0"/>
          </a:p>
        </p:txBody>
      </p:sp>
      <p:sp>
        <p:nvSpPr>
          <p:cNvPr id="12" name="Tijdelijke aanduiding voor inhoud 11">
            <a:extLst>
              <a:ext uri="{FF2B5EF4-FFF2-40B4-BE49-F238E27FC236}">
                <a16:creationId xmlns:a16="http://schemas.microsoft.com/office/drawing/2014/main" id="{24344640-CB0F-441F-8FDF-81C21499193F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978432" y="2061351"/>
            <a:ext cx="3061051" cy="2080822"/>
          </a:xfrm>
        </p:spPr>
        <p:txBody>
          <a:bodyPr>
            <a:normAutofit/>
          </a:bodyPr>
          <a:lstStyle/>
          <a:p>
            <a:pPr algn="ctr"/>
            <a:r>
              <a:rPr lang="nl-BE" sz="2400" dirty="0"/>
              <a:t>Doel: sensibiliseren van zowel vrouwen die ZWDM hebben gehad als alle betrokken zorgverleners</a:t>
            </a:r>
          </a:p>
          <a:p>
            <a:pPr algn="ctr"/>
            <a:endParaRPr lang="nl-BE" sz="800" dirty="0"/>
          </a:p>
        </p:txBody>
      </p:sp>
      <p:pic>
        <p:nvPicPr>
          <p:cNvPr id="15" name="Tijdelijke aanduiding voor inhoud 7" descr="Afbeelding met tekening, teken&#10;&#10;Automatisch gegenereerde beschrijving">
            <a:extLst>
              <a:ext uri="{FF2B5EF4-FFF2-40B4-BE49-F238E27FC236}">
                <a16:creationId xmlns:a16="http://schemas.microsoft.com/office/drawing/2014/main" id="{782D377B-3AAF-4594-A565-3AEB3D182D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7007" y="5810099"/>
            <a:ext cx="2059780" cy="823912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A93DDB2B-0C6B-455A-8CFF-1779DA13C859}"/>
              </a:ext>
            </a:extLst>
          </p:cNvPr>
          <p:cNvSpPr txBox="1"/>
          <p:nvPr/>
        </p:nvSpPr>
        <p:spPr>
          <a:xfrm>
            <a:off x="1013138" y="1712588"/>
            <a:ext cx="1485626" cy="333768"/>
          </a:xfrm>
          <a:prstGeom prst="rect">
            <a:avLst/>
          </a:prstGeom>
        </p:spPr>
        <p:txBody>
          <a:bodyPr vert="horz" wrap="none" lIns="91440" tIns="45720" rIns="91440" bIns="45720" rtlCol="0" anchor="b">
            <a:noAutofit/>
          </a:bodyPr>
          <a:lstStyle/>
          <a:p>
            <a:pPr algn="l"/>
            <a:r>
              <a:rPr lang="nl-BE" sz="1200" dirty="0"/>
              <a:t>Infobrochure</a:t>
            </a:r>
            <a:endParaRPr lang="en-US" sz="1200" dirty="0"/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74842070-F3B5-4493-AD9E-8CBE54803B31}"/>
              </a:ext>
            </a:extLst>
          </p:cNvPr>
          <p:cNvSpPr txBox="1"/>
          <p:nvPr/>
        </p:nvSpPr>
        <p:spPr>
          <a:xfrm rot="21030427">
            <a:off x="2486621" y="1899289"/>
            <a:ext cx="818131" cy="333768"/>
          </a:xfrm>
          <a:prstGeom prst="rect">
            <a:avLst/>
          </a:prstGeom>
        </p:spPr>
        <p:txBody>
          <a:bodyPr vert="horz" wrap="none" lIns="91440" tIns="45720" rIns="91440" bIns="45720" rtlCol="0" anchor="b">
            <a:noAutofit/>
          </a:bodyPr>
          <a:lstStyle/>
          <a:p>
            <a:pPr algn="l"/>
            <a:r>
              <a:rPr lang="nl-BE" sz="1200" dirty="0"/>
              <a:t>Affiche</a:t>
            </a:r>
            <a:endParaRPr lang="en-US" sz="1200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F8D3E362-EFAD-4C24-BF8B-FD041D15E7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10079">
            <a:off x="2160163" y="2236862"/>
            <a:ext cx="1585668" cy="2303858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ECD6F867-83A3-42D1-BD61-7ACABC2A9B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492" y="2045754"/>
            <a:ext cx="1712721" cy="2492656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DB1F1080-A82C-465D-A86A-751B128595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6837" y="2168719"/>
            <a:ext cx="1248538" cy="28258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ekstvak 15">
            <a:extLst>
              <a:ext uri="{FF2B5EF4-FFF2-40B4-BE49-F238E27FC236}">
                <a16:creationId xmlns:a16="http://schemas.microsoft.com/office/drawing/2014/main" id="{CCE342DE-056A-420C-95DD-F794A1BC65EF}"/>
              </a:ext>
            </a:extLst>
          </p:cNvPr>
          <p:cNvSpPr txBox="1"/>
          <p:nvPr/>
        </p:nvSpPr>
        <p:spPr>
          <a:xfrm>
            <a:off x="4436837" y="1828758"/>
            <a:ext cx="1485626" cy="333768"/>
          </a:xfrm>
          <a:prstGeom prst="rect">
            <a:avLst/>
          </a:prstGeom>
        </p:spPr>
        <p:txBody>
          <a:bodyPr vert="horz" wrap="none" lIns="91440" tIns="45720" rIns="91440" bIns="45720" rtlCol="0" anchor="b">
            <a:noAutofit/>
          </a:bodyPr>
          <a:lstStyle/>
          <a:p>
            <a:pPr algn="l"/>
            <a:r>
              <a:rPr lang="nl-BE" sz="1200" dirty="0"/>
              <a:t>Preventiefolder</a:t>
            </a:r>
            <a:endParaRPr lang="en-US" sz="1200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B4AEA317-44B0-4BF7-BDCD-8A9BB13A7A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38388" y="1413939"/>
            <a:ext cx="2149026" cy="31244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Tekstvak 16">
            <a:extLst>
              <a:ext uri="{FF2B5EF4-FFF2-40B4-BE49-F238E27FC236}">
                <a16:creationId xmlns:a16="http://schemas.microsoft.com/office/drawing/2014/main" id="{4C80BB55-30C8-4277-A3FD-5FC49EFB0298}"/>
              </a:ext>
            </a:extLst>
          </p:cNvPr>
          <p:cNvSpPr txBox="1"/>
          <p:nvPr/>
        </p:nvSpPr>
        <p:spPr>
          <a:xfrm>
            <a:off x="2403768" y="5285551"/>
            <a:ext cx="366314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BE" sz="2000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www.zoetzwanger.be</a:t>
            </a:r>
            <a:r>
              <a:rPr lang="nl-BE" sz="2000" dirty="0"/>
              <a:t> </a:t>
            </a:r>
            <a:br>
              <a:rPr lang="nl-BE" sz="2000" dirty="0"/>
            </a:br>
            <a:r>
              <a:rPr lang="nl-BE" sz="1800" dirty="0"/>
              <a:t>voor prof.: mogelijkheid tot inschrijven voor nieuwsbrief</a:t>
            </a:r>
            <a:endParaRPr lang="nl-BE" sz="2000" dirty="0"/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42C5F463-2B01-43BF-98B0-F8D8E017B98D}"/>
              </a:ext>
            </a:extLst>
          </p:cNvPr>
          <p:cNvSpPr txBox="1"/>
          <p:nvPr/>
        </p:nvSpPr>
        <p:spPr>
          <a:xfrm>
            <a:off x="8573509" y="4562079"/>
            <a:ext cx="3478783" cy="612175"/>
          </a:xfrm>
          <a:prstGeom prst="rect">
            <a:avLst/>
          </a:prstGeom>
        </p:spPr>
        <p:txBody>
          <a:bodyPr vert="horz" wrap="none" lIns="91440" tIns="45720" rIns="91440" bIns="45720" rtlCol="0" anchor="b">
            <a:noAutofit/>
          </a:bodyPr>
          <a:lstStyle/>
          <a:p>
            <a:pPr algn="ctr"/>
            <a:r>
              <a:rPr lang="nl-BE" sz="1200" dirty="0"/>
              <a:t>Gratis abonneren via website</a:t>
            </a:r>
          </a:p>
          <a:p>
            <a:pPr algn="ctr"/>
            <a:r>
              <a:rPr lang="en-US" sz="1200" dirty="0"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https://www.diabetes.be/nl/preventie-en-sensibilisering</a:t>
            </a:r>
            <a:endParaRPr lang="en-US" sz="1200" dirty="0"/>
          </a:p>
          <a:p>
            <a:pPr algn="ctr"/>
            <a:r>
              <a:rPr lang="en-US" sz="1200" dirty="0"/>
              <a:t>Of scan </a:t>
            </a:r>
            <a:r>
              <a:rPr lang="en-US" sz="1200" dirty="0" err="1"/>
              <a:t>hier</a:t>
            </a:r>
            <a:endParaRPr lang="en-US" sz="1200" dirty="0"/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B45ACAA8-78C7-4325-8C98-62F1E6C445FC}"/>
              </a:ext>
            </a:extLst>
          </p:cNvPr>
          <p:cNvSpPr txBox="1"/>
          <p:nvPr/>
        </p:nvSpPr>
        <p:spPr>
          <a:xfrm>
            <a:off x="9085523" y="961400"/>
            <a:ext cx="2498343" cy="598337"/>
          </a:xfrm>
          <a:prstGeom prst="rect">
            <a:avLst/>
          </a:prstGeom>
        </p:spPr>
        <p:txBody>
          <a:bodyPr vert="horz" wrap="none" lIns="91440" tIns="45720" rIns="91440" bIns="45720" rtlCol="0" anchor="b">
            <a:noAutofit/>
          </a:bodyPr>
          <a:lstStyle/>
          <a:p>
            <a:pPr algn="l"/>
            <a:r>
              <a:rPr lang="nl-BE" sz="1200" dirty="0"/>
              <a:t>Tijdschrift ‘Gezond &amp; Actief Leven’</a:t>
            </a:r>
            <a:br>
              <a:rPr lang="nl-BE" sz="1200" dirty="0"/>
            </a:br>
            <a:endParaRPr lang="en-US" sz="1200" dirty="0"/>
          </a:p>
        </p:txBody>
      </p:sp>
      <p:sp>
        <p:nvSpPr>
          <p:cNvPr id="20" name="Rechthoek: afgeronde hoeken 19">
            <a:extLst>
              <a:ext uri="{FF2B5EF4-FFF2-40B4-BE49-F238E27FC236}">
                <a16:creationId xmlns:a16="http://schemas.microsoft.com/office/drawing/2014/main" id="{75DE5BC9-43FA-4212-9E75-80EA99D85AD7}"/>
              </a:ext>
            </a:extLst>
          </p:cNvPr>
          <p:cNvSpPr/>
          <p:nvPr/>
        </p:nvSpPr>
        <p:spPr>
          <a:xfrm>
            <a:off x="2952997" y="5298711"/>
            <a:ext cx="2608817" cy="347564"/>
          </a:xfrm>
          <a:prstGeom prst="roundRect">
            <a:avLst/>
          </a:prstGeom>
          <a:solidFill>
            <a:srgbClr val="00B0F0">
              <a:alpha val="4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22" name="Afbeelding 21">
            <a:extLst>
              <a:ext uri="{FF2B5EF4-FFF2-40B4-BE49-F238E27FC236}">
                <a16:creationId xmlns:a16="http://schemas.microsoft.com/office/drawing/2014/main" id="{7304EEE2-FA7B-412E-922C-D4583EFD807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88232" y="5174254"/>
            <a:ext cx="1402202" cy="140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92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EC490828-D96B-4E5D-BE29-5835F5A512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03EA675-940A-8946-BEC4-26FE1E4C33B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14279323-90FE-4CF7-AC28-A4D24D12E43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EDB9A6A-D7DA-3C4E-B666-781687EB9096}" type="datetime1">
              <a:rPr lang="en-US" smtClean="0"/>
              <a:t>2/21/2022</a:t>
            </a:fld>
            <a:endParaRPr lang="en-US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EF8ACFF-52D9-4F68-9AB9-798AD37D7E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71109" y="991050"/>
            <a:ext cx="10204611" cy="823912"/>
          </a:xfrm>
        </p:spPr>
        <p:txBody>
          <a:bodyPr>
            <a:normAutofit/>
          </a:bodyPr>
          <a:lstStyle/>
          <a:p>
            <a:r>
              <a:rPr lang="nl-BE" dirty="0"/>
              <a:t>Opvolgingssysteem </a:t>
            </a:r>
            <a:endParaRPr lang="en-US" dirty="0"/>
          </a:p>
        </p:txBody>
      </p:sp>
      <p:pic>
        <p:nvPicPr>
          <p:cNvPr id="15" name="Tijdelijke aanduiding voor inhoud 7" descr="Afbeelding met tekening, teken&#10;&#10;Automatisch gegenereerde beschrijving">
            <a:extLst>
              <a:ext uri="{FF2B5EF4-FFF2-40B4-BE49-F238E27FC236}">
                <a16:creationId xmlns:a16="http://schemas.microsoft.com/office/drawing/2014/main" id="{782D377B-3AAF-4594-A565-3AEB3D182D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7007" y="5810099"/>
            <a:ext cx="2059780" cy="823912"/>
          </a:xfrm>
          <a:prstGeom prst="rect">
            <a:avLst/>
          </a:prstGeom>
        </p:spPr>
      </p:pic>
      <p:sp>
        <p:nvSpPr>
          <p:cNvPr id="17" name="Tijdelijke aanduiding voor inhoud 16">
            <a:extLst>
              <a:ext uri="{FF2B5EF4-FFF2-40B4-BE49-F238E27FC236}">
                <a16:creationId xmlns:a16="http://schemas.microsoft.com/office/drawing/2014/main" id="{F161B7B7-BA9F-487E-937B-BAC429DAC80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1271109" y="2088000"/>
            <a:ext cx="10204611" cy="4419480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/>
              <a:t>Een </a:t>
            </a:r>
            <a:r>
              <a:rPr lang="nl-BE" b="1" dirty="0"/>
              <a:t>vrijwillige en kosteloze registratiesysteem </a:t>
            </a:r>
            <a:r>
              <a:rPr lang="nl-BE" dirty="0"/>
              <a:t>met als doel de vrouwen te helpen de nodige stappen te zetten ter preventie en vroegtijdige opsporing van diabetes type 2.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b="1" dirty="0"/>
              <a:t>Hoe kunnen vrouwen zich registreren in het project?</a:t>
            </a:r>
            <a:br>
              <a:rPr lang="nl-BE" b="1" dirty="0"/>
            </a:br>
            <a:r>
              <a:rPr lang="nl-BE" dirty="0"/>
              <a:t>Een registratie wordt aangeboden door een zorgverlener in tweede lijn (gynaecologisch team of diabetesteam) of een huisarts </a:t>
            </a:r>
          </a:p>
          <a:p>
            <a:pPr marL="1143000" lvl="1" indent="-457200">
              <a:buFont typeface="Wingdings" panose="05000000000000000000" pitchFamily="2" charset="2"/>
              <a:buChar char="à"/>
            </a:pPr>
            <a:r>
              <a:rPr lang="nl-BE" dirty="0">
                <a:sym typeface="Wingdings" panose="05000000000000000000" pitchFamily="2" charset="2"/>
              </a:rPr>
              <a:t>meer praktische info over het registreren: </a:t>
            </a:r>
            <a:r>
              <a:rPr lang="nl-BE" b="1" dirty="0"/>
              <a:t>Zie presentatie ‘Zoet Zwanger registratie: praktisch’</a:t>
            </a:r>
            <a:br>
              <a:rPr lang="nl-BE" b="1" dirty="0"/>
            </a:br>
            <a:endParaRPr lang="nl-BE" b="1" dirty="0"/>
          </a:p>
        </p:txBody>
      </p:sp>
    </p:spTree>
    <p:extLst>
      <p:ext uri="{BB962C8B-B14F-4D97-AF65-F5344CB8AC3E}">
        <p14:creationId xmlns:p14="http://schemas.microsoft.com/office/powerpoint/2010/main" val="2667959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EC490828-D96B-4E5D-BE29-5835F5A512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03EA675-940A-8946-BEC4-26FE1E4C33B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14279323-90FE-4CF7-AC28-A4D24D12E43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EDB9A6A-D7DA-3C4E-B666-781687EB9096}" type="datetime1">
              <a:rPr lang="en-US" smtClean="0"/>
              <a:t>2/21/2022</a:t>
            </a:fld>
            <a:endParaRPr lang="en-US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EF8ACFF-52D9-4F68-9AB9-798AD37D7E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71109" y="991050"/>
            <a:ext cx="10204611" cy="823912"/>
          </a:xfrm>
        </p:spPr>
        <p:txBody>
          <a:bodyPr>
            <a:normAutofit/>
          </a:bodyPr>
          <a:lstStyle/>
          <a:p>
            <a:r>
              <a:rPr lang="nl-BE" dirty="0"/>
              <a:t>Opvolgingssysteem (2)</a:t>
            </a:r>
            <a:endParaRPr lang="en-US" dirty="0"/>
          </a:p>
        </p:txBody>
      </p:sp>
      <p:pic>
        <p:nvPicPr>
          <p:cNvPr id="15" name="Tijdelijke aanduiding voor inhoud 7" descr="Afbeelding met tekening, teken&#10;&#10;Automatisch gegenereerde beschrijving">
            <a:extLst>
              <a:ext uri="{FF2B5EF4-FFF2-40B4-BE49-F238E27FC236}">
                <a16:creationId xmlns:a16="http://schemas.microsoft.com/office/drawing/2014/main" id="{782D377B-3AAF-4594-A565-3AEB3D182D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7007" y="5810099"/>
            <a:ext cx="2059780" cy="823912"/>
          </a:xfrm>
          <a:prstGeom prst="rect">
            <a:avLst/>
          </a:prstGeom>
        </p:spPr>
      </p:pic>
      <p:sp>
        <p:nvSpPr>
          <p:cNvPr id="17" name="Tijdelijke aanduiding voor inhoud 16">
            <a:extLst>
              <a:ext uri="{FF2B5EF4-FFF2-40B4-BE49-F238E27FC236}">
                <a16:creationId xmlns:a16="http://schemas.microsoft.com/office/drawing/2014/main" id="{F161B7B7-BA9F-487E-937B-BAC429DAC80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1271109" y="1849406"/>
            <a:ext cx="10204611" cy="4419480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600" dirty="0"/>
              <a:t>Elke geregistreerde vrouw</a:t>
            </a:r>
          </a:p>
          <a:p>
            <a:pPr marL="1143000" lvl="1" indent="-457200">
              <a:buFont typeface="Wingdings" panose="05000000000000000000" pitchFamily="2" charset="2"/>
              <a:buChar char="Ø"/>
            </a:pPr>
            <a:r>
              <a:rPr lang="nl-BE" sz="2400" dirty="0"/>
              <a:t>wordt jaarlijks uitgenodigd om langs te gaan bij de huisarts voor een nuchtere bloedglucose controle;</a:t>
            </a:r>
            <a:br>
              <a:rPr lang="nl-BE" sz="2400" dirty="0"/>
            </a:br>
            <a:r>
              <a:rPr lang="nl-BE" sz="2400" dirty="0"/>
              <a:t>	De huisarts wordt na een registratie op de hoogte gebracht </a:t>
            </a:r>
            <a:br>
              <a:rPr lang="nl-BE" sz="2400" dirty="0"/>
            </a:br>
            <a:r>
              <a:rPr lang="nl-BE" sz="2400" dirty="0"/>
              <a:t>	van de registratie van de vrouw in het project.</a:t>
            </a:r>
          </a:p>
          <a:p>
            <a:pPr marL="1143000" lvl="1" indent="-457200">
              <a:buFont typeface="Wingdings" panose="05000000000000000000" pitchFamily="2" charset="2"/>
              <a:buChar char="Ø"/>
            </a:pPr>
            <a:r>
              <a:rPr lang="nl-BE" sz="2400" dirty="0"/>
              <a:t>met e-mail ontvangt regelmatig digitaal nieuwsbrieven met leefstijltips ter preventie van en vroegtijdige opsporing van diabetes type 2;</a:t>
            </a:r>
          </a:p>
          <a:p>
            <a:pPr marL="1143000" lvl="1" indent="-457200">
              <a:buFont typeface="Wingdings" panose="05000000000000000000" pitchFamily="2" charset="2"/>
              <a:buChar char="Ø"/>
            </a:pPr>
            <a:r>
              <a:rPr lang="nl-BE" sz="2400" dirty="0"/>
              <a:t>uit een HALT2Diabetesregio wordt eerste jaar na bevalling uitgenodigd om deel te nemen aan gratis ‘Groepssessies Gezonde Voeding op Verwijzing’ (meer info op www.HALT2Diabetes.be).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70044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B2CC023-7A87-794A-8D3A-0F0409FE99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3026" y="2193113"/>
            <a:ext cx="7771075" cy="3151244"/>
          </a:xfrm>
        </p:spPr>
        <p:txBody>
          <a:bodyPr>
            <a:normAutofit/>
          </a:bodyPr>
          <a:lstStyle/>
          <a:p>
            <a:r>
              <a:rPr lang="nl-BE" dirty="0"/>
              <a:t>Meer info?</a:t>
            </a:r>
            <a:br>
              <a:rPr lang="nl-BE" dirty="0"/>
            </a:br>
            <a:endParaRPr lang="nl-BE" dirty="0"/>
          </a:p>
          <a:p>
            <a:r>
              <a:rPr lang="nl-BE" sz="2400" dirty="0">
                <a:hlinkClick r:id="rId2"/>
              </a:rPr>
              <a:t>www.zoetzwanger.be</a:t>
            </a:r>
            <a:br>
              <a:rPr lang="nl-BE" sz="2400" dirty="0"/>
            </a:br>
            <a:br>
              <a:rPr lang="nl-BE" sz="2400" dirty="0"/>
            </a:br>
            <a:r>
              <a:rPr lang="nl-BE" sz="2400" dirty="0">
                <a:hlinkClick r:id="rId3"/>
              </a:rPr>
              <a:t>project@zoetzwanger.be</a:t>
            </a:r>
            <a:endParaRPr lang="nl-BE" sz="2400" dirty="0"/>
          </a:p>
          <a:p>
            <a:endParaRPr lang="nl-BE" sz="2400" dirty="0"/>
          </a:p>
          <a:p>
            <a:r>
              <a:rPr lang="nl-BE" sz="2400" dirty="0"/>
              <a:t>Tel: 09 242 85 33</a:t>
            </a:r>
            <a:endParaRPr lang="en-US" sz="2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69C2AD-A964-8E4A-ABE3-BE60AB824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DE201-CC5F-DB47-A2CB-6AC297DC9651}" type="datetime1">
              <a:rPr lang="en-US" smtClean="0"/>
              <a:t>2/21/2022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8351FC-7C66-8441-8102-38BDAF925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5F4B2-BECE-D84E-BEE6-BE405038AB0F}" type="slidenum">
              <a:rPr lang="en-US" smtClean="0"/>
              <a:t>7</a:t>
            </a:fld>
            <a:endParaRPr lang="en-US"/>
          </a:p>
        </p:txBody>
      </p:sp>
      <p:pic>
        <p:nvPicPr>
          <p:cNvPr id="7" name="Afbeelding 6" descr="Afbeelding met tekening&#10;&#10;Automatisch gegenereerde beschrijving">
            <a:extLst>
              <a:ext uri="{FF2B5EF4-FFF2-40B4-BE49-F238E27FC236}">
                <a16:creationId xmlns:a16="http://schemas.microsoft.com/office/drawing/2014/main" id="{DBE4A5B7-1E1E-49EF-8403-40CEE58D2F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9429" y="115760"/>
            <a:ext cx="4530570" cy="181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888359"/>
      </p:ext>
    </p:extLst>
  </p:cSld>
  <p:clrMapOvr>
    <a:masterClrMapping/>
  </p:clrMapOvr>
</p:sld>
</file>

<file path=ppt/theme/theme1.xml><?xml version="1.0" encoding="utf-8"?>
<a:theme xmlns:a="http://schemas.openxmlformats.org/drawingml/2006/main" name="Start Slide - basis">
  <a:themeElements>
    <a:clrScheme name="DIAB-color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B1EB"/>
      </a:accent1>
      <a:accent2>
        <a:srgbClr val="FFFFFF"/>
      </a:accent2>
      <a:accent3>
        <a:srgbClr val="00B1EB"/>
      </a:accent3>
      <a:accent4>
        <a:srgbClr val="00B1EB"/>
      </a:accent4>
      <a:accent5>
        <a:srgbClr val="00B1EB"/>
      </a:accent5>
      <a:accent6>
        <a:srgbClr val="00B1EB"/>
      </a:accent6>
      <a:hlink>
        <a:srgbClr val="FFFFFF"/>
      </a:hlink>
      <a:folHlink>
        <a:srgbClr val="00B1EB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b">
        <a:no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le Slide - zwart-wit en FOTO - basis">
  <a:themeElements>
    <a:clrScheme name="DIAB-color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B1EB"/>
      </a:accent1>
      <a:accent2>
        <a:srgbClr val="FFFFFF"/>
      </a:accent2>
      <a:accent3>
        <a:srgbClr val="00B1EB"/>
      </a:accent3>
      <a:accent4>
        <a:srgbClr val="00B1EB"/>
      </a:accent4>
      <a:accent5>
        <a:srgbClr val="00B1EB"/>
      </a:accent5>
      <a:accent6>
        <a:srgbClr val="00B1EB"/>
      </a:accent6>
      <a:hlink>
        <a:srgbClr val="FFFFFF"/>
      </a:hlink>
      <a:folHlink>
        <a:srgbClr val="00B1EB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AB-theme" id="{CB793BE7-9281-804D-80AF-414B9A37CA44}" vid="{EB208EB0-650B-424E-9C2F-02340CA5CBE0}"/>
    </a:ext>
  </a:extLst>
</a:theme>
</file>

<file path=ppt/theme/theme3.xml><?xml version="1.0" encoding="utf-8"?>
<a:theme xmlns:a="http://schemas.openxmlformats.org/drawingml/2006/main" name="Title Slide - wit 2 - basis">
  <a:themeElements>
    <a:clrScheme name="DIAB-color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B1EB"/>
      </a:accent1>
      <a:accent2>
        <a:srgbClr val="FFFFFF"/>
      </a:accent2>
      <a:accent3>
        <a:srgbClr val="00B1EB"/>
      </a:accent3>
      <a:accent4>
        <a:srgbClr val="00B1EB"/>
      </a:accent4>
      <a:accent5>
        <a:srgbClr val="00B1EB"/>
      </a:accent5>
      <a:accent6>
        <a:srgbClr val="00B1EB"/>
      </a:accent6>
      <a:hlink>
        <a:srgbClr val="FFFFFF"/>
      </a:hlink>
      <a:folHlink>
        <a:srgbClr val="00B1EB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b">
        <a:no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itle Slide - blauw - basis">
  <a:themeElements>
    <a:clrScheme name="DIAB-color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4ADDE"/>
      </a:accent1>
      <a:accent2>
        <a:srgbClr val="FFFFFF"/>
      </a:accent2>
      <a:accent3>
        <a:srgbClr val="24ADDE"/>
      </a:accent3>
      <a:accent4>
        <a:srgbClr val="24ADDE"/>
      </a:accent4>
      <a:accent5>
        <a:srgbClr val="24ADDE"/>
      </a:accent5>
      <a:accent6>
        <a:srgbClr val="24ADDE"/>
      </a:accent6>
      <a:hlink>
        <a:srgbClr val="C0C0C0"/>
      </a:hlink>
      <a:folHlink>
        <a:srgbClr val="24ADD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itle Slide - wit 3 - basis">
  <a:themeElements>
    <a:clrScheme name="DIAB-color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B1EB"/>
      </a:accent1>
      <a:accent2>
        <a:srgbClr val="FFFFFF"/>
      </a:accent2>
      <a:accent3>
        <a:srgbClr val="00B1EB"/>
      </a:accent3>
      <a:accent4>
        <a:srgbClr val="00B1EB"/>
      </a:accent4>
      <a:accent5>
        <a:srgbClr val="00B1EB"/>
      </a:accent5>
      <a:accent6>
        <a:srgbClr val="00B1EB"/>
      </a:accent6>
      <a:hlink>
        <a:srgbClr val="FFFFFF"/>
      </a:hlink>
      <a:folHlink>
        <a:srgbClr val="00B1EB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b">
        <a:no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Eind Slide">
  <a:themeElements>
    <a:clrScheme name="DIAB-color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4ADDE"/>
      </a:accent1>
      <a:accent2>
        <a:srgbClr val="FFFFFF"/>
      </a:accent2>
      <a:accent3>
        <a:srgbClr val="24ADDE"/>
      </a:accent3>
      <a:accent4>
        <a:srgbClr val="24ADDE"/>
      </a:accent4>
      <a:accent5>
        <a:srgbClr val="24ADDE"/>
      </a:accent5>
      <a:accent6>
        <a:srgbClr val="24ADDE"/>
      </a:accent6>
      <a:hlink>
        <a:srgbClr val="C0C0C0"/>
      </a:hlink>
      <a:folHlink>
        <a:srgbClr val="24ADD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A30F6D0E7BAF46AAE393B6CF7C5BC8" ma:contentTypeVersion="11" ma:contentTypeDescription="Een nieuw document maken." ma:contentTypeScope="" ma:versionID="e6bfa2a851eb40dec8f5b2479c2beed9">
  <xsd:schema xmlns:xsd="http://www.w3.org/2001/XMLSchema" xmlns:xs="http://www.w3.org/2001/XMLSchema" xmlns:p="http://schemas.microsoft.com/office/2006/metadata/properties" xmlns:ns2="bf35a6a1-d897-4fda-8108-ceff8fa53ba0" xmlns:ns3="5db5ac26-03c1-4709-98f6-1f866adc2a83" targetNamespace="http://schemas.microsoft.com/office/2006/metadata/properties" ma:root="true" ma:fieldsID="c0316eb6b1175c024ca9debd72c48054" ns2:_="" ns3:_="">
    <xsd:import namespace="bf35a6a1-d897-4fda-8108-ceff8fa53ba0"/>
    <xsd:import namespace="5db5ac26-03c1-4709-98f6-1f866adc2a8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35a6a1-d897-4fda-8108-ceff8fa53b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b5ac26-03c1-4709-98f6-1f866adc2a83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0939F86-3518-47D5-A789-7FDF7762A13F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848150E5-8446-45A4-B1B5-A584A1072CD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DAF5B29-7FC1-4AA7-970D-2230A07D68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f35a6a1-d897-4fda-8108-ceff8fa53ba0"/>
    <ds:schemaRef ds:uri="5db5ac26-03c1-4709-98f6-1f866adc2a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DIAB-theme</Template>
  <TotalTime>705</TotalTime>
  <Words>365</Words>
  <Application>Microsoft Office PowerPoint</Application>
  <PresentationFormat>Breedbeeld</PresentationFormat>
  <Paragraphs>49</Paragraphs>
  <Slides>7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6</vt:i4>
      </vt:variant>
      <vt:variant>
        <vt:lpstr>Diatitels</vt:lpstr>
      </vt:variant>
      <vt:variant>
        <vt:i4>7</vt:i4>
      </vt:variant>
    </vt:vector>
  </HeadingPairs>
  <TitlesOfParts>
    <vt:vector size="18" baseType="lpstr">
      <vt:lpstr>Arial</vt:lpstr>
      <vt:lpstr>Arial Black</vt:lpstr>
      <vt:lpstr>Calibri</vt:lpstr>
      <vt:lpstr>System Font</vt:lpstr>
      <vt:lpstr>Wingdings</vt:lpstr>
      <vt:lpstr>Start Slide - basis</vt:lpstr>
      <vt:lpstr>Title Slide - zwart-wit en FOTO - basis</vt:lpstr>
      <vt:lpstr>Title Slide - wit 2 - basis</vt:lpstr>
      <vt:lpstr>Title Slide - blauw - basis</vt:lpstr>
      <vt:lpstr>Title Slide - wit 3 - basis</vt:lpstr>
      <vt:lpstr>Eind Slide</vt:lpstr>
      <vt:lpstr>PowerPoint-presentatie</vt:lpstr>
      <vt:lpstr>Zoet zwanger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Sven Criel</dc:creator>
  <cp:lastModifiedBy>Sabine Verstraete</cp:lastModifiedBy>
  <cp:revision>106</cp:revision>
  <cp:lastPrinted>2020-07-08T13:56:29Z</cp:lastPrinted>
  <dcterms:created xsi:type="dcterms:W3CDTF">2020-04-27T11:24:30Z</dcterms:created>
  <dcterms:modified xsi:type="dcterms:W3CDTF">2022-02-21T13:54:38Z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0x01010088A30F6D0E7BAF46AAE393B6CF7C5BC8</vt:lpwstr>
  </property>
  <property fmtid="{D5CDD505-2E9C-101B-9397-08002B2CF9AE}" pid="3" name="Order">
    <vt:r8>100</vt:r8>
  </property>
</Properties>
</file>